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85" d="100"/>
          <a:sy n="85" d="100"/>
        </p:scale>
        <p:origin x="595"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1B656E-4BC4-4EAE-8724-41CE41FD19B1}" type="datetimeFigureOut">
              <a:rPr lang="pt-BR" smtClean="0"/>
              <a:t>02/06/2018</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59C80C-3A80-4F1D-B5B0-63ACC308F137}" type="slidenum">
              <a:rPr lang="pt-BR" smtClean="0"/>
              <a:t>‹nº›</a:t>
            </a:fld>
            <a:endParaRPr lang="pt-BR"/>
          </a:p>
        </p:txBody>
      </p:sp>
    </p:spTree>
    <p:extLst>
      <p:ext uri="{BB962C8B-B14F-4D97-AF65-F5344CB8AC3E}">
        <p14:creationId xmlns:p14="http://schemas.microsoft.com/office/powerpoint/2010/main" val="2981821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22B4F-9C4C-F747-82AF-B1E0AB6A137A}" type="slidenum">
              <a:rPr lang="pt-BR" smtClean="0"/>
              <a:pPr/>
              <a:t>7</a:t>
            </a:fld>
            <a:endParaRPr lang="pt-BR"/>
          </a:p>
        </p:txBody>
      </p:sp>
    </p:spTree>
    <p:extLst>
      <p:ext uri="{BB962C8B-B14F-4D97-AF65-F5344CB8AC3E}">
        <p14:creationId xmlns:p14="http://schemas.microsoft.com/office/powerpoint/2010/main" val="2233013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0BDE31-7015-4CEC-8301-35726BDBF27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5A3617C-C8AE-496A-9139-8DA1CCF405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9E64B6E-9691-407E-83CB-C2225C75D467}"/>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5" name="Espaço Reservado para Rodapé 4">
            <a:extLst>
              <a:ext uri="{FF2B5EF4-FFF2-40B4-BE49-F238E27FC236}">
                <a16:creationId xmlns:a16="http://schemas.microsoft.com/office/drawing/2014/main" id="{E6BA5C25-EB1B-42DB-A08F-34D70090DA8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3D0BBFA-86B7-47FB-AA61-BF7A52F225E1}"/>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3776071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2061E8-5E0C-47B0-9D3A-072997CC202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3433022-3F03-4E7B-B60A-5123FC1269F1}"/>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249CC3B-5E6B-4125-9A2F-A59248DE26AB}"/>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5" name="Espaço Reservado para Rodapé 4">
            <a:extLst>
              <a:ext uri="{FF2B5EF4-FFF2-40B4-BE49-F238E27FC236}">
                <a16:creationId xmlns:a16="http://schemas.microsoft.com/office/drawing/2014/main" id="{DAEDAB9C-7F2C-4BF7-BCD4-9E7DAB00059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1418A1-E48B-48FB-83D6-A82D15FB7340}"/>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3511370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1DC150-08C9-4DF8-909B-F3D3200DD7A6}"/>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AE3A7A85-78DA-475E-AAFD-3E9E1E16CF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F204D6C3-0726-4644-A798-584AC7A92A31}"/>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5" name="Espaço Reservado para Rodapé 4">
            <a:extLst>
              <a:ext uri="{FF2B5EF4-FFF2-40B4-BE49-F238E27FC236}">
                <a16:creationId xmlns:a16="http://schemas.microsoft.com/office/drawing/2014/main" id="{5EBD27BD-45B3-4F01-BEFB-7197D5866EE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058C962-5FB8-4F5A-8290-5447E7CA1E67}"/>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1650722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70D1C5-9656-46A0-B1DC-ED80F737C45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8633759-2FCB-412D-87DF-5F2B8EE050AE}"/>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AB24C876-C08D-41BC-BFCE-7AB02810EE82}"/>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0368481-4077-46F4-9D53-E7AD3D09A0C0}"/>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6" name="Espaço Reservado para Rodapé 5">
            <a:extLst>
              <a:ext uri="{FF2B5EF4-FFF2-40B4-BE49-F238E27FC236}">
                <a16:creationId xmlns:a16="http://schemas.microsoft.com/office/drawing/2014/main" id="{368E1360-B442-48F5-B389-3F3CF2E0A9A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E150905-A9FA-4C03-804C-C8F8F21B4D12}"/>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3975378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6C027F-8F2E-439D-A46A-C0906C93F08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8819DF7-1501-4B20-ABCA-5F9EA94D41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C33BC326-BC64-4872-AE05-CADE2C03CA7D}"/>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A63C8CDD-D7C6-4ED3-8790-2975C4E678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4E522374-82B9-4600-8FEA-69F5CE382C6A}"/>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7E223CC-CE1B-4EE3-B814-E9CC783D1B30}"/>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8" name="Espaço Reservado para Rodapé 7">
            <a:extLst>
              <a:ext uri="{FF2B5EF4-FFF2-40B4-BE49-F238E27FC236}">
                <a16:creationId xmlns:a16="http://schemas.microsoft.com/office/drawing/2014/main" id="{E210546E-2CAA-43CD-92C0-C9A627DE00FB}"/>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19EAE6D9-F9D2-4D49-A854-C9B3A36CF9D0}"/>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620805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AA1F1A-41E1-4BD3-82D1-CF3501B5196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8DBA777C-3EF8-4274-8624-8E796502F707}"/>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4" name="Espaço Reservado para Rodapé 3">
            <a:extLst>
              <a:ext uri="{FF2B5EF4-FFF2-40B4-BE49-F238E27FC236}">
                <a16:creationId xmlns:a16="http://schemas.microsoft.com/office/drawing/2014/main" id="{CDA8C18B-D37A-4D3E-A2DA-BA41B69390A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AFA06181-CFA8-4BCF-BE62-0486365F04BF}"/>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3166885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086C967E-144E-4C8D-8A55-BF54DE8CD1BA}"/>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3" name="Espaço Reservado para Rodapé 2">
            <a:extLst>
              <a:ext uri="{FF2B5EF4-FFF2-40B4-BE49-F238E27FC236}">
                <a16:creationId xmlns:a16="http://schemas.microsoft.com/office/drawing/2014/main" id="{BB598D82-C3A8-4896-8DC0-3069AFA2463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37A6CAFE-1A22-4848-8317-0DA13D5D579D}"/>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1749101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066483-C981-4C61-89A8-53554327F9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2EAC71F5-576D-4937-9B8E-76DB51D229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5DF74E3-BB8E-477D-9AA8-7A71E474BF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33DFF723-48BB-438C-8B6B-A7BD385DF705}"/>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6" name="Espaço Reservado para Rodapé 5">
            <a:extLst>
              <a:ext uri="{FF2B5EF4-FFF2-40B4-BE49-F238E27FC236}">
                <a16:creationId xmlns:a16="http://schemas.microsoft.com/office/drawing/2014/main" id="{8EC9F6FF-BE24-40C8-B773-D24D50C99D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1AC5C08-7509-4662-8172-7D1839E11DD4}"/>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3375221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4075B2-CB42-4AE0-A7F2-F006AB321A1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66A4E3C-B50C-40E5-9F5A-59941C13F7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89CC02F-04EC-4ADD-8C15-6057407C7B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341D4DF2-8A30-4A5C-9824-63C7EC6E7581}"/>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6" name="Espaço Reservado para Rodapé 5">
            <a:extLst>
              <a:ext uri="{FF2B5EF4-FFF2-40B4-BE49-F238E27FC236}">
                <a16:creationId xmlns:a16="http://schemas.microsoft.com/office/drawing/2014/main" id="{222B7AFE-EF1F-4CBE-B76F-65282526C2B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DF62B15-C3F5-4244-87E2-4BC1917D925F}"/>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136992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D4EC5-5C47-42DF-8FBD-FAFA18FA54C7}"/>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82D46A6-E59A-454C-8F54-A90036812C90}"/>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6DD3579-7418-4761-BDE6-9129632CE909}"/>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5" name="Espaço Reservado para Rodapé 4">
            <a:extLst>
              <a:ext uri="{FF2B5EF4-FFF2-40B4-BE49-F238E27FC236}">
                <a16:creationId xmlns:a16="http://schemas.microsoft.com/office/drawing/2014/main" id="{4BB0B7B6-3D81-4B2E-A889-5453C5FF547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720855C-591B-464F-AB66-16BE08A90DC4}"/>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3063376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996DCAB-A928-462F-89B5-72B10AB8C77C}"/>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3152763-9C8F-488D-9F40-5391773C0DE6}"/>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B23D3ED-BA21-4199-9FB9-58F43151C546}"/>
              </a:ext>
            </a:extLst>
          </p:cNvPr>
          <p:cNvSpPr>
            <a:spLocks noGrp="1"/>
          </p:cNvSpPr>
          <p:nvPr>
            <p:ph type="dt" sz="half" idx="10"/>
          </p:nvPr>
        </p:nvSpPr>
        <p:spPr/>
        <p:txBody>
          <a:bodyPr/>
          <a:lstStyle/>
          <a:p>
            <a:fld id="{459FC7B2-0C23-40A9-A15A-195CDC6E063F}" type="datetimeFigureOut">
              <a:rPr lang="pt-BR" smtClean="0"/>
              <a:t>02/06/2018</a:t>
            </a:fld>
            <a:endParaRPr lang="pt-BR"/>
          </a:p>
        </p:txBody>
      </p:sp>
      <p:sp>
        <p:nvSpPr>
          <p:cNvPr id="5" name="Espaço Reservado para Rodapé 4">
            <a:extLst>
              <a:ext uri="{FF2B5EF4-FFF2-40B4-BE49-F238E27FC236}">
                <a16:creationId xmlns:a16="http://schemas.microsoft.com/office/drawing/2014/main" id="{1F7F9AAC-53B2-4112-A657-D19A676F528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49092F8-7A8D-4BF4-9E6D-93DC3D6045A2}"/>
              </a:ext>
            </a:extLst>
          </p:cNvPr>
          <p:cNvSpPr>
            <a:spLocks noGrp="1"/>
          </p:cNvSpPr>
          <p:nvPr>
            <p:ph type="sldNum" sz="quarter" idx="12"/>
          </p:nvPr>
        </p:nvSpPr>
        <p:spPr/>
        <p:txBody>
          <a:bodyPr/>
          <a:lstStyle/>
          <a:p>
            <a:fld id="{EA924805-E35A-4460-89E6-3F6DD214E416}" type="slidenum">
              <a:rPr lang="pt-BR" smtClean="0"/>
              <a:t>‹nº›</a:t>
            </a:fld>
            <a:endParaRPr lang="pt-BR"/>
          </a:p>
        </p:txBody>
      </p:sp>
    </p:spTree>
    <p:extLst>
      <p:ext uri="{BB962C8B-B14F-4D97-AF65-F5344CB8AC3E}">
        <p14:creationId xmlns:p14="http://schemas.microsoft.com/office/powerpoint/2010/main" val="1707708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Slide de título">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543707" y="363071"/>
            <a:ext cx="9046341" cy="358571"/>
          </a:xfrm>
          <a:prstGeom prst="rect">
            <a:avLst/>
          </a:prstGeom>
        </p:spPr>
        <p:txBody>
          <a:bodyPr anchor="t">
            <a:noAutofit/>
          </a:bodyPr>
          <a:lstStyle>
            <a:lvl1pPr algn="l">
              <a:defRPr sz="1800" b="1" cap="all" baseline="0">
                <a:solidFill>
                  <a:srgbClr val="1F93D9"/>
                </a:solidFill>
                <a:latin typeface="Helvetica" charset="0"/>
                <a:ea typeface="Helvetica" charset="0"/>
                <a:cs typeface="Helvetica" charset="0"/>
              </a:defRPr>
            </a:lvl1pPr>
          </a:lstStyle>
          <a:p>
            <a:r>
              <a:rPr lang="pt-BR" dirty="0" err="1"/>
              <a:t>Cap</a:t>
            </a:r>
            <a:r>
              <a:rPr lang="en-US" dirty="0" err="1"/>
              <a:t>ítulo</a:t>
            </a:r>
            <a:r>
              <a:rPr lang="en-US" dirty="0"/>
              <a:t> – </a:t>
            </a:r>
            <a:r>
              <a:rPr lang="en-US" dirty="0" err="1"/>
              <a:t>Tema</a:t>
            </a:r>
            <a:endParaRPr lang="en-US" dirty="0"/>
          </a:p>
        </p:txBody>
      </p:sp>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3707" y="881339"/>
            <a:ext cx="11172043" cy="341421"/>
          </a:xfrm>
          <a:prstGeom prst="rect">
            <a:avLst/>
          </a:prstGeom>
        </p:spPr>
      </p:pic>
      <p:cxnSp>
        <p:nvCxnSpPr>
          <p:cNvPr id="8" name="Conector Reto 7"/>
          <p:cNvCxnSpPr/>
          <p:nvPr userDrawn="1"/>
        </p:nvCxnSpPr>
        <p:spPr>
          <a:xfrm>
            <a:off x="543707" y="792084"/>
            <a:ext cx="111720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Espaço Reservado para Imagem 2"/>
          <p:cNvSpPr>
            <a:spLocks noGrp="1"/>
          </p:cNvSpPr>
          <p:nvPr>
            <p:ph type="pic" idx="13" hasCustomPrompt="1"/>
          </p:nvPr>
        </p:nvSpPr>
        <p:spPr>
          <a:xfrm>
            <a:off x="5892800" y="1550945"/>
            <a:ext cx="5822950" cy="4176722"/>
          </a:xfrm>
          <a:prstGeom prst="rect">
            <a:avLst/>
          </a:prstGeom>
          <a:solidFill>
            <a:schemeClr val="bg1"/>
          </a:solidFill>
          <a:ln w="38100" cap="rnd">
            <a:solidFill>
              <a:schemeClr val="bg1">
                <a:lumMod val="75000"/>
              </a:schemeClr>
            </a:solidFill>
          </a:ln>
          <a:effectLst>
            <a:softEdge rad="0"/>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err="1"/>
              <a:t>Foto</a:t>
            </a:r>
            <a:r>
              <a:rPr lang="en-US" dirty="0"/>
              <a:t> </a:t>
            </a:r>
            <a:r>
              <a:rPr lang="en-US" dirty="0" err="1"/>
              <a:t>grande</a:t>
            </a:r>
            <a:endParaRPr lang="en-US" dirty="0"/>
          </a:p>
        </p:txBody>
      </p:sp>
      <p:sp>
        <p:nvSpPr>
          <p:cNvPr id="12" name="Espaço Reservado para Texto 20"/>
          <p:cNvSpPr>
            <a:spLocks noGrp="1"/>
          </p:cNvSpPr>
          <p:nvPr>
            <p:ph type="body" sz="quarter" idx="24" hasCustomPrompt="1"/>
          </p:nvPr>
        </p:nvSpPr>
        <p:spPr>
          <a:xfrm>
            <a:off x="543707" y="927482"/>
            <a:ext cx="6991626" cy="282726"/>
          </a:xfrm>
          <a:prstGeom prst="rect">
            <a:avLst/>
          </a:prstGeom>
        </p:spPr>
        <p:txBody>
          <a:bodyPr>
            <a:noAutofit/>
          </a:bodyPr>
          <a:lstStyle>
            <a:lvl1pPr marL="0" indent="0">
              <a:buNone/>
              <a:defRPr sz="1800" b="0" i="0" cap="all" baseline="0">
                <a:solidFill>
                  <a:srgbClr val="1F93D9"/>
                </a:solidFill>
                <a:latin typeface="Helvetica Light" charset="0"/>
                <a:ea typeface="Helvetica Light" charset="0"/>
                <a:cs typeface="Helvetica Light" charset="0"/>
              </a:defRPr>
            </a:lvl1pPr>
          </a:lstStyle>
          <a:p>
            <a:pPr lvl="0"/>
            <a:r>
              <a:rPr lang="en-US" dirty="0"/>
              <a:t>Sub-</a:t>
            </a:r>
            <a:r>
              <a:rPr lang="en-US" dirty="0" err="1"/>
              <a:t>tema</a:t>
            </a:r>
            <a:endParaRPr lang="pt-BR" dirty="0"/>
          </a:p>
        </p:txBody>
      </p:sp>
      <p:sp>
        <p:nvSpPr>
          <p:cNvPr id="20" name="Espaço Reservado para Texto 12"/>
          <p:cNvSpPr>
            <a:spLocks noGrp="1"/>
          </p:cNvSpPr>
          <p:nvPr>
            <p:ph type="body" sz="quarter" idx="26" hasCustomPrompt="1"/>
          </p:nvPr>
        </p:nvSpPr>
        <p:spPr>
          <a:xfrm rot="16200000">
            <a:off x="9862403" y="3398068"/>
            <a:ext cx="4182945" cy="476252"/>
          </a:xfrm>
          <a:prstGeom prst="rect">
            <a:avLst/>
          </a:prstGeom>
        </p:spPr>
        <p:txBody>
          <a:bodyPr>
            <a:noAutofit/>
          </a:bodyPr>
          <a:lstStyle>
            <a:lvl1pPr marL="0" indent="0" algn="r">
              <a:buNone/>
              <a:defRPr sz="1200" b="1" i="0" baseline="0">
                <a:solidFill>
                  <a:schemeClr val="tx1">
                    <a:lumMod val="50000"/>
                    <a:lumOff val="50000"/>
                  </a:schemeClr>
                </a:solidFill>
                <a:latin typeface="Helvetica Light" charset="0"/>
                <a:ea typeface="Helvetica Light" charset="0"/>
                <a:cs typeface="Helvetica Light" charset="0"/>
              </a:defRPr>
            </a:lvl1pPr>
            <a:lvl2pPr marL="0" indent="0" algn="r">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crédito</a:t>
            </a:r>
            <a:endParaRPr lang="pt-BR" dirty="0"/>
          </a:p>
        </p:txBody>
      </p:sp>
      <p:sp>
        <p:nvSpPr>
          <p:cNvPr id="24" name="Espaço Reservado para Texto 12"/>
          <p:cNvSpPr>
            <a:spLocks noGrp="1"/>
          </p:cNvSpPr>
          <p:nvPr>
            <p:ph type="body" sz="quarter" idx="30" hasCustomPrompt="1"/>
          </p:nvPr>
        </p:nvSpPr>
        <p:spPr>
          <a:xfrm>
            <a:off x="5892800" y="5791195"/>
            <a:ext cx="5822950" cy="565578"/>
          </a:xfrm>
          <a:prstGeom prst="rect">
            <a:avLst/>
          </a:prstGeom>
        </p:spPr>
        <p:txBody>
          <a:bodyPr>
            <a:noAutofit/>
          </a:bodyPr>
          <a:lstStyle>
            <a:lvl1pPr marL="0" indent="0" algn="l">
              <a:buNone/>
              <a:defRPr sz="1400" b="0" i="0" baseline="0">
                <a:solidFill>
                  <a:schemeClr val="tx1"/>
                </a:solidFill>
                <a:latin typeface="Helvetica Light" charset="0"/>
                <a:ea typeface="Helvetica Light" charset="0"/>
                <a:cs typeface="Helvetica Light" charset="0"/>
              </a:defRPr>
            </a:lvl1pPr>
            <a:lvl2pPr marL="0" indent="0" algn="r">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Legenda</a:t>
            </a:r>
            <a:r>
              <a:rPr lang="en-US" dirty="0"/>
              <a:t> da </a:t>
            </a:r>
            <a:r>
              <a:rPr lang="en-US" dirty="0" err="1"/>
              <a:t>foto</a:t>
            </a:r>
            <a:endParaRPr lang="pt-BR" dirty="0"/>
          </a:p>
        </p:txBody>
      </p:sp>
      <p:sp>
        <p:nvSpPr>
          <p:cNvPr id="25" name="Espaço Reservado para Texto 12"/>
          <p:cNvSpPr>
            <a:spLocks noGrp="1"/>
          </p:cNvSpPr>
          <p:nvPr>
            <p:ph type="body" sz="quarter" idx="23" hasCustomPrompt="1"/>
          </p:nvPr>
        </p:nvSpPr>
        <p:spPr>
          <a:xfrm>
            <a:off x="543707" y="1584959"/>
            <a:ext cx="5095093" cy="4638421"/>
          </a:xfrm>
          <a:prstGeom prst="rect">
            <a:avLst/>
          </a:prstGeom>
        </p:spPr>
        <p:txBody>
          <a:bodyPr>
            <a:noAutofit/>
          </a:bodyPr>
          <a:lstStyle>
            <a:lvl1pPr marL="0" indent="0">
              <a:buNone/>
              <a:defRPr sz="1800" b="1" i="0" baseline="0">
                <a:solidFill>
                  <a:srgbClr val="1F93D9"/>
                </a:solidFill>
                <a:latin typeface="Helvetica Light" charset="0"/>
                <a:ea typeface="Helvetica Light" charset="0"/>
                <a:cs typeface="Helvetica Light" charset="0"/>
              </a:defRPr>
            </a:lvl1pPr>
            <a:lvl2pPr marL="0" indent="0">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Primeiro</a:t>
            </a:r>
            <a:r>
              <a:rPr lang="en-US" dirty="0"/>
              <a:t> </a:t>
            </a:r>
            <a:r>
              <a:rPr lang="en-US" dirty="0" err="1"/>
              <a:t>nível</a:t>
            </a:r>
            <a:endParaRPr lang="en-US" dirty="0"/>
          </a:p>
          <a:p>
            <a:pPr lvl="1"/>
            <a:r>
              <a:rPr lang="en-US" dirty="0"/>
              <a:t>Segundo </a:t>
            </a:r>
            <a:r>
              <a:rPr lang="en-US" dirty="0" err="1"/>
              <a:t>nível</a:t>
            </a:r>
            <a:endParaRPr lang="en-US" dirty="0"/>
          </a:p>
          <a:p>
            <a:pPr lvl="2"/>
            <a:r>
              <a:rPr lang="en-US" dirty="0" err="1"/>
              <a:t>Terceiro</a:t>
            </a:r>
            <a:r>
              <a:rPr lang="en-US" dirty="0"/>
              <a:t> </a:t>
            </a:r>
            <a:r>
              <a:rPr lang="en-US" dirty="0" err="1"/>
              <a:t>nível</a:t>
            </a:r>
            <a:r>
              <a:rPr lang="en-US" dirty="0"/>
              <a:t>:</a:t>
            </a:r>
          </a:p>
          <a:p>
            <a:pPr lvl="3"/>
            <a:r>
              <a:rPr lang="en-US" dirty="0"/>
              <a:t>Quarto </a:t>
            </a:r>
            <a:r>
              <a:rPr lang="en-US" dirty="0" err="1"/>
              <a:t>nível</a:t>
            </a:r>
            <a:endParaRPr lang="en-US" dirty="0"/>
          </a:p>
          <a:p>
            <a:pPr lvl="4"/>
            <a:r>
              <a:rPr lang="en-US" dirty="0" err="1"/>
              <a:t>Quinto</a:t>
            </a:r>
            <a:r>
              <a:rPr lang="en-US" dirty="0"/>
              <a:t> </a:t>
            </a:r>
            <a:r>
              <a:rPr lang="en-US" dirty="0" err="1"/>
              <a:t>nível</a:t>
            </a:r>
            <a:endParaRPr lang="pt-BR" dirty="0"/>
          </a:p>
        </p:txBody>
      </p:sp>
      <p:sp>
        <p:nvSpPr>
          <p:cNvPr id="22" name="Espaço Reservado para Imagem 7"/>
          <p:cNvSpPr>
            <a:spLocks noGrp="1"/>
          </p:cNvSpPr>
          <p:nvPr>
            <p:ph type="pic" sz="quarter" idx="31" hasCustomPrompt="1"/>
          </p:nvPr>
        </p:nvSpPr>
        <p:spPr>
          <a:xfrm>
            <a:off x="10472738" y="6230938"/>
            <a:ext cx="1606550" cy="531812"/>
          </a:xfrm>
          <a:prstGeom prst="rect">
            <a:avLst/>
          </a:prstGeom>
        </p:spPr>
        <p:txBody>
          <a:bodyPr anchor="ctr"/>
          <a:lstStyle>
            <a:lvl1pPr marL="0" indent="0" algn="ctr">
              <a:buNone/>
              <a:defRPr sz="1600"/>
            </a:lvl1pPr>
          </a:lstStyle>
          <a:p>
            <a:r>
              <a:rPr lang="pt-BR" dirty="0" err="1"/>
              <a:t>Icone</a:t>
            </a:r>
            <a:r>
              <a:rPr lang="pt-BR" dirty="0"/>
              <a:t> editora</a:t>
            </a:r>
          </a:p>
        </p:txBody>
      </p:sp>
      <p:cxnSp>
        <p:nvCxnSpPr>
          <p:cNvPr id="23" name="Conector Reto 22"/>
          <p:cNvCxnSpPr/>
          <p:nvPr userDrawn="1"/>
        </p:nvCxnSpPr>
        <p:spPr>
          <a:xfrm>
            <a:off x="3785191" y="6452072"/>
            <a:ext cx="6560288" cy="20166"/>
          </a:xfrm>
          <a:prstGeom prst="line">
            <a:avLst/>
          </a:prstGeom>
          <a:ln w="28575">
            <a:solidFill>
              <a:srgbClr val="1F93D9"/>
            </a:solidFill>
          </a:ln>
        </p:spPr>
        <p:style>
          <a:lnRef idx="1">
            <a:schemeClr val="accent1"/>
          </a:lnRef>
          <a:fillRef idx="0">
            <a:schemeClr val="accent1"/>
          </a:fillRef>
          <a:effectRef idx="0">
            <a:schemeClr val="accent1"/>
          </a:effectRef>
          <a:fontRef idx="minor">
            <a:schemeClr val="tx1"/>
          </a:fontRef>
        </p:style>
      </p:cxnSp>
      <p:sp>
        <p:nvSpPr>
          <p:cNvPr id="26" name="Espaço Reservado para Texto 10"/>
          <p:cNvSpPr>
            <a:spLocks noGrp="1"/>
          </p:cNvSpPr>
          <p:nvPr>
            <p:ph type="body" sz="quarter" idx="22" hasCustomPrompt="1"/>
          </p:nvPr>
        </p:nvSpPr>
        <p:spPr>
          <a:xfrm>
            <a:off x="479546" y="6339840"/>
            <a:ext cx="3305645" cy="224463"/>
          </a:xfrm>
          <a:prstGeom prst="rect">
            <a:avLst/>
          </a:prstGeom>
        </p:spPr>
        <p:txBody>
          <a:bodyPr>
            <a:noAutofit/>
          </a:bodyPr>
          <a:lstStyle>
            <a:lvl1pPr marL="0" indent="0">
              <a:buNone/>
              <a:defRPr sz="1100" b="0" i="0">
                <a:solidFill>
                  <a:srgbClr val="1F93D9"/>
                </a:solidFill>
                <a:latin typeface="Helvetica Light" charset="0"/>
                <a:ea typeface="Helvetica Light" charset="0"/>
                <a:cs typeface="Helvetica Light" charset="0"/>
              </a:defRPr>
            </a:lvl1pPr>
          </a:lstStyle>
          <a:p>
            <a:pPr lvl="0"/>
            <a:r>
              <a:rPr lang="en-US" dirty="0" err="1"/>
              <a:t>Editora</a:t>
            </a:r>
            <a:r>
              <a:rPr lang="en-US" dirty="0"/>
              <a:t> | </a:t>
            </a:r>
            <a:r>
              <a:rPr lang="en-US" dirty="0" err="1"/>
              <a:t>Tema</a:t>
            </a:r>
            <a:r>
              <a:rPr lang="en-US" dirty="0"/>
              <a:t> | Volume | Xº </a:t>
            </a:r>
            <a:r>
              <a:rPr lang="en-US" dirty="0" err="1"/>
              <a:t>Bimestre</a:t>
            </a:r>
            <a:endParaRPr lang="pt-BR" dirty="0"/>
          </a:p>
        </p:txBody>
      </p:sp>
      <p:sp>
        <p:nvSpPr>
          <p:cNvPr id="27" name="Oval 26"/>
          <p:cNvSpPr/>
          <p:nvPr userDrawn="1"/>
        </p:nvSpPr>
        <p:spPr>
          <a:xfrm>
            <a:off x="9590048" y="6386435"/>
            <a:ext cx="177868" cy="177868"/>
          </a:xfrm>
          <a:prstGeom prst="ellipse">
            <a:avLst/>
          </a:prstGeom>
          <a:ln w="28575">
            <a:solidFill>
              <a:srgbClr val="1F93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Tree>
    <p:extLst>
      <p:ext uri="{BB962C8B-B14F-4D97-AF65-F5344CB8AC3E}">
        <p14:creationId xmlns:p14="http://schemas.microsoft.com/office/powerpoint/2010/main" val="492525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Slide de título">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543707" y="363071"/>
            <a:ext cx="9046341" cy="358571"/>
          </a:xfrm>
          <a:prstGeom prst="rect">
            <a:avLst/>
          </a:prstGeom>
        </p:spPr>
        <p:txBody>
          <a:bodyPr anchor="t">
            <a:noAutofit/>
          </a:bodyPr>
          <a:lstStyle>
            <a:lvl1pPr algn="l">
              <a:defRPr sz="1800" b="1" cap="all" baseline="0">
                <a:solidFill>
                  <a:srgbClr val="1F93D9"/>
                </a:solidFill>
                <a:latin typeface="Helvetica" charset="0"/>
                <a:ea typeface="Helvetica" charset="0"/>
                <a:cs typeface="Helvetica" charset="0"/>
              </a:defRPr>
            </a:lvl1pPr>
          </a:lstStyle>
          <a:p>
            <a:r>
              <a:rPr lang="pt-BR" dirty="0" err="1"/>
              <a:t>Cap</a:t>
            </a:r>
            <a:r>
              <a:rPr lang="en-US" dirty="0" err="1"/>
              <a:t>ítulo</a:t>
            </a:r>
            <a:r>
              <a:rPr lang="en-US" dirty="0"/>
              <a:t> – </a:t>
            </a:r>
            <a:r>
              <a:rPr lang="en-US" dirty="0" err="1"/>
              <a:t>Tema</a:t>
            </a:r>
            <a:endParaRPr lang="en-US" dirty="0"/>
          </a:p>
        </p:txBody>
      </p:sp>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3707" y="881339"/>
            <a:ext cx="11172043" cy="341421"/>
          </a:xfrm>
          <a:prstGeom prst="rect">
            <a:avLst/>
          </a:prstGeom>
        </p:spPr>
      </p:pic>
      <p:cxnSp>
        <p:nvCxnSpPr>
          <p:cNvPr id="8" name="Conector Reto 7"/>
          <p:cNvCxnSpPr/>
          <p:nvPr userDrawn="1"/>
        </p:nvCxnSpPr>
        <p:spPr>
          <a:xfrm>
            <a:off x="543707" y="792084"/>
            <a:ext cx="111720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Espaço Reservado para Texto 12"/>
          <p:cNvSpPr>
            <a:spLocks noGrp="1"/>
          </p:cNvSpPr>
          <p:nvPr>
            <p:ph type="body" sz="quarter" idx="23" hasCustomPrompt="1"/>
          </p:nvPr>
        </p:nvSpPr>
        <p:spPr>
          <a:xfrm>
            <a:off x="543707" y="1584960"/>
            <a:ext cx="7567360" cy="4662816"/>
          </a:xfrm>
          <a:prstGeom prst="rect">
            <a:avLst/>
          </a:prstGeom>
        </p:spPr>
        <p:txBody>
          <a:bodyPr>
            <a:noAutofit/>
          </a:bodyPr>
          <a:lstStyle>
            <a:lvl1pPr marL="0" indent="0">
              <a:buNone/>
              <a:defRPr sz="1800" b="1" i="0" baseline="0">
                <a:solidFill>
                  <a:srgbClr val="1F93D9"/>
                </a:solidFill>
                <a:latin typeface="Helvetica Light" charset="0"/>
                <a:ea typeface="Helvetica Light" charset="0"/>
                <a:cs typeface="Helvetica Light" charset="0"/>
              </a:defRPr>
            </a:lvl1pPr>
            <a:lvl2pPr marL="0" indent="0">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Primeiro</a:t>
            </a:r>
            <a:r>
              <a:rPr lang="en-US" dirty="0"/>
              <a:t> </a:t>
            </a:r>
            <a:r>
              <a:rPr lang="en-US" dirty="0" err="1"/>
              <a:t>nível</a:t>
            </a:r>
            <a:endParaRPr lang="en-US" dirty="0"/>
          </a:p>
          <a:p>
            <a:pPr lvl="1"/>
            <a:r>
              <a:rPr lang="en-US" dirty="0"/>
              <a:t>Segundo </a:t>
            </a:r>
            <a:r>
              <a:rPr lang="en-US" dirty="0" err="1"/>
              <a:t>nível</a:t>
            </a:r>
            <a:endParaRPr lang="en-US" dirty="0"/>
          </a:p>
          <a:p>
            <a:pPr lvl="2"/>
            <a:r>
              <a:rPr lang="en-US" dirty="0" err="1"/>
              <a:t>Terceiro</a:t>
            </a:r>
            <a:r>
              <a:rPr lang="en-US" dirty="0"/>
              <a:t> </a:t>
            </a:r>
            <a:r>
              <a:rPr lang="en-US" dirty="0" err="1"/>
              <a:t>nível</a:t>
            </a:r>
            <a:r>
              <a:rPr lang="en-US" dirty="0"/>
              <a:t>:</a:t>
            </a:r>
          </a:p>
          <a:p>
            <a:pPr lvl="3"/>
            <a:r>
              <a:rPr lang="en-US" dirty="0"/>
              <a:t>Quarto </a:t>
            </a:r>
            <a:r>
              <a:rPr lang="en-US" dirty="0" err="1"/>
              <a:t>nível</a:t>
            </a:r>
            <a:endParaRPr lang="en-US" dirty="0"/>
          </a:p>
          <a:p>
            <a:pPr lvl="4"/>
            <a:r>
              <a:rPr lang="en-US" dirty="0" err="1"/>
              <a:t>Quinto</a:t>
            </a:r>
            <a:r>
              <a:rPr lang="en-US" dirty="0"/>
              <a:t> </a:t>
            </a:r>
            <a:r>
              <a:rPr lang="en-US" dirty="0" err="1"/>
              <a:t>nível</a:t>
            </a:r>
            <a:endParaRPr lang="pt-BR" dirty="0"/>
          </a:p>
        </p:txBody>
      </p:sp>
      <p:sp>
        <p:nvSpPr>
          <p:cNvPr id="19" name="Espaço Reservado para Imagem 2"/>
          <p:cNvSpPr>
            <a:spLocks noGrp="1"/>
          </p:cNvSpPr>
          <p:nvPr>
            <p:ph type="pic" idx="13" hasCustomPrompt="1"/>
          </p:nvPr>
        </p:nvSpPr>
        <p:spPr>
          <a:xfrm>
            <a:off x="8111067" y="1584960"/>
            <a:ext cx="3722647" cy="3935307"/>
          </a:xfrm>
          <a:prstGeom prst="rect">
            <a:avLst/>
          </a:prstGeo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a:t>Grafismo </a:t>
            </a:r>
            <a:r>
              <a:rPr lang="pt-BR" dirty="0" err="1"/>
              <a:t>icone</a:t>
            </a:r>
            <a:r>
              <a:rPr lang="pt-BR" dirty="0"/>
              <a:t> ou </a:t>
            </a:r>
            <a:r>
              <a:rPr lang="pt-BR" dirty="0" err="1"/>
              <a:t>s</a:t>
            </a:r>
            <a:r>
              <a:rPr lang="en-US" dirty="0" err="1"/>
              <a:t>ímbolo</a:t>
            </a:r>
            <a:endParaRPr lang="en-US" dirty="0"/>
          </a:p>
        </p:txBody>
      </p:sp>
      <p:sp>
        <p:nvSpPr>
          <p:cNvPr id="21" name="Espaço Reservado para Texto 20"/>
          <p:cNvSpPr>
            <a:spLocks noGrp="1"/>
          </p:cNvSpPr>
          <p:nvPr>
            <p:ph type="body" sz="quarter" idx="24" hasCustomPrompt="1"/>
          </p:nvPr>
        </p:nvSpPr>
        <p:spPr>
          <a:xfrm>
            <a:off x="543707" y="927482"/>
            <a:ext cx="6991626" cy="282726"/>
          </a:xfrm>
          <a:prstGeom prst="rect">
            <a:avLst/>
          </a:prstGeom>
        </p:spPr>
        <p:txBody>
          <a:bodyPr>
            <a:noAutofit/>
          </a:bodyPr>
          <a:lstStyle>
            <a:lvl1pPr marL="0" indent="0">
              <a:buNone/>
              <a:defRPr sz="1800" b="0" i="0" cap="all" baseline="0">
                <a:solidFill>
                  <a:srgbClr val="1F93D9"/>
                </a:solidFill>
                <a:latin typeface="Helvetica Light" charset="0"/>
                <a:ea typeface="Helvetica Light" charset="0"/>
                <a:cs typeface="Helvetica Light" charset="0"/>
              </a:defRPr>
            </a:lvl1pPr>
          </a:lstStyle>
          <a:p>
            <a:pPr lvl="0"/>
            <a:r>
              <a:rPr lang="en-US" dirty="0"/>
              <a:t>Sub-</a:t>
            </a:r>
            <a:r>
              <a:rPr lang="en-US" dirty="0" err="1"/>
              <a:t>tema</a:t>
            </a:r>
            <a:endParaRPr lang="pt-BR" dirty="0"/>
          </a:p>
        </p:txBody>
      </p:sp>
      <p:sp>
        <p:nvSpPr>
          <p:cNvPr id="20" name="Espaço Reservado para Imagem 7"/>
          <p:cNvSpPr>
            <a:spLocks noGrp="1"/>
          </p:cNvSpPr>
          <p:nvPr>
            <p:ph type="pic" sz="quarter" idx="25" hasCustomPrompt="1"/>
          </p:nvPr>
        </p:nvSpPr>
        <p:spPr>
          <a:xfrm>
            <a:off x="10472738" y="6230938"/>
            <a:ext cx="1606550" cy="531812"/>
          </a:xfrm>
          <a:prstGeom prst="rect">
            <a:avLst/>
          </a:prstGeom>
        </p:spPr>
        <p:txBody>
          <a:bodyPr anchor="ctr"/>
          <a:lstStyle>
            <a:lvl1pPr marL="0" indent="0" algn="ctr">
              <a:buNone/>
              <a:defRPr sz="1600"/>
            </a:lvl1pPr>
          </a:lstStyle>
          <a:p>
            <a:r>
              <a:rPr lang="pt-BR" dirty="0" err="1"/>
              <a:t>Icone</a:t>
            </a:r>
            <a:r>
              <a:rPr lang="pt-BR" dirty="0"/>
              <a:t> editora</a:t>
            </a:r>
          </a:p>
        </p:txBody>
      </p:sp>
      <p:cxnSp>
        <p:nvCxnSpPr>
          <p:cNvPr id="22" name="Conector Reto 21"/>
          <p:cNvCxnSpPr/>
          <p:nvPr userDrawn="1"/>
        </p:nvCxnSpPr>
        <p:spPr>
          <a:xfrm>
            <a:off x="3785191" y="6452072"/>
            <a:ext cx="6560288" cy="20166"/>
          </a:xfrm>
          <a:prstGeom prst="line">
            <a:avLst/>
          </a:prstGeom>
          <a:ln w="28575">
            <a:solidFill>
              <a:srgbClr val="1F93D9"/>
            </a:solidFill>
          </a:ln>
        </p:spPr>
        <p:style>
          <a:lnRef idx="1">
            <a:schemeClr val="accent1"/>
          </a:lnRef>
          <a:fillRef idx="0">
            <a:schemeClr val="accent1"/>
          </a:fillRef>
          <a:effectRef idx="0">
            <a:schemeClr val="accent1"/>
          </a:effectRef>
          <a:fontRef idx="minor">
            <a:schemeClr val="tx1"/>
          </a:fontRef>
        </p:style>
      </p:cxnSp>
      <p:sp>
        <p:nvSpPr>
          <p:cNvPr id="23" name="Espaço Reservado para Texto 10"/>
          <p:cNvSpPr>
            <a:spLocks noGrp="1"/>
          </p:cNvSpPr>
          <p:nvPr>
            <p:ph type="body" sz="quarter" idx="22" hasCustomPrompt="1"/>
          </p:nvPr>
        </p:nvSpPr>
        <p:spPr>
          <a:xfrm>
            <a:off x="479546" y="6339840"/>
            <a:ext cx="3305645" cy="224463"/>
          </a:xfrm>
          <a:prstGeom prst="rect">
            <a:avLst/>
          </a:prstGeom>
        </p:spPr>
        <p:txBody>
          <a:bodyPr>
            <a:noAutofit/>
          </a:bodyPr>
          <a:lstStyle>
            <a:lvl1pPr marL="0" indent="0">
              <a:buNone/>
              <a:defRPr sz="1100" b="0" i="0">
                <a:solidFill>
                  <a:srgbClr val="1F93D9"/>
                </a:solidFill>
                <a:latin typeface="Helvetica Light" charset="0"/>
                <a:ea typeface="Helvetica Light" charset="0"/>
                <a:cs typeface="Helvetica Light" charset="0"/>
              </a:defRPr>
            </a:lvl1pPr>
          </a:lstStyle>
          <a:p>
            <a:pPr lvl="0"/>
            <a:r>
              <a:rPr lang="en-US" dirty="0" err="1"/>
              <a:t>Editora</a:t>
            </a:r>
            <a:r>
              <a:rPr lang="en-US" dirty="0"/>
              <a:t> | </a:t>
            </a:r>
            <a:r>
              <a:rPr lang="en-US" dirty="0" err="1"/>
              <a:t>Tema</a:t>
            </a:r>
            <a:r>
              <a:rPr lang="en-US" dirty="0"/>
              <a:t> | Volume | Xº </a:t>
            </a:r>
            <a:r>
              <a:rPr lang="en-US" dirty="0" err="1"/>
              <a:t>Bimestre</a:t>
            </a:r>
            <a:endParaRPr lang="pt-BR" dirty="0"/>
          </a:p>
        </p:txBody>
      </p:sp>
      <p:sp>
        <p:nvSpPr>
          <p:cNvPr id="24" name="Oval 23"/>
          <p:cNvSpPr/>
          <p:nvPr userDrawn="1"/>
        </p:nvSpPr>
        <p:spPr>
          <a:xfrm>
            <a:off x="9590048" y="6386435"/>
            <a:ext cx="177868" cy="177868"/>
          </a:xfrm>
          <a:prstGeom prst="ellipse">
            <a:avLst/>
          </a:prstGeom>
          <a:ln w="28575">
            <a:solidFill>
              <a:srgbClr val="1F93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Tree>
    <p:extLst>
      <p:ext uri="{BB962C8B-B14F-4D97-AF65-F5344CB8AC3E}">
        <p14:creationId xmlns:p14="http://schemas.microsoft.com/office/powerpoint/2010/main" val="2368003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Slide de título">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543707" y="363071"/>
            <a:ext cx="9046341" cy="358571"/>
          </a:xfrm>
          <a:prstGeom prst="rect">
            <a:avLst/>
          </a:prstGeom>
        </p:spPr>
        <p:txBody>
          <a:bodyPr anchor="t">
            <a:noAutofit/>
          </a:bodyPr>
          <a:lstStyle>
            <a:lvl1pPr algn="l">
              <a:defRPr sz="1800" b="1" cap="all" baseline="0">
                <a:solidFill>
                  <a:srgbClr val="1F93D9"/>
                </a:solidFill>
                <a:latin typeface="Helvetica" charset="0"/>
                <a:ea typeface="Helvetica" charset="0"/>
                <a:cs typeface="Helvetica" charset="0"/>
              </a:defRPr>
            </a:lvl1pPr>
          </a:lstStyle>
          <a:p>
            <a:r>
              <a:rPr lang="pt-BR" dirty="0" err="1"/>
              <a:t>Cap</a:t>
            </a:r>
            <a:r>
              <a:rPr lang="en-US" dirty="0" err="1"/>
              <a:t>ítulo</a:t>
            </a:r>
            <a:r>
              <a:rPr lang="en-US" dirty="0"/>
              <a:t> – </a:t>
            </a:r>
            <a:r>
              <a:rPr lang="en-US" dirty="0" err="1"/>
              <a:t>Tema</a:t>
            </a:r>
            <a:endParaRPr lang="en-US" dirty="0"/>
          </a:p>
        </p:txBody>
      </p:sp>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3707" y="881339"/>
            <a:ext cx="11172043" cy="341421"/>
          </a:xfrm>
          <a:prstGeom prst="rect">
            <a:avLst/>
          </a:prstGeom>
        </p:spPr>
      </p:pic>
      <p:cxnSp>
        <p:nvCxnSpPr>
          <p:cNvPr id="8" name="Conector Reto 7"/>
          <p:cNvCxnSpPr/>
          <p:nvPr userDrawn="1"/>
        </p:nvCxnSpPr>
        <p:spPr>
          <a:xfrm>
            <a:off x="543707" y="792084"/>
            <a:ext cx="111720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Espaço Reservado para Texto 12"/>
          <p:cNvSpPr>
            <a:spLocks noGrp="1"/>
          </p:cNvSpPr>
          <p:nvPr>
            <p:ph type="body" sz="quarter" idx="23" hasCustomPrompt="1"/>
          </p:nvPr>
        </p:nvSpPr>
        <p:spPr>
          <a:xfrm>
            <a:off x="5554133" y="1534286"/>
            <a:ext cx="6161617" cy="1084223"/>
          </a:xfrm>
          <a:prstGeom prst="rect">
            <a:avLst/>
          </a:prstGeom>
        </p:spPr>
        <p:txBody>
          <a:bodyPr>
            <a:noAutofit/>
          </a:bodyPr>
          <a:lstStyle>
            <a:lvl1pPr marL="0" indent="0" algn="l">
              <a:buNone/>
              <a:defRPr sz="1800" b="1" i="0" baseline="0">
                <a:solidFill>
                  <a:srgbClr val="1F93D9"/>
                </a:solidFill>
                <a:latin typeface="Helvetica Light" charset="0"/>
                <a:ea typeface="Helvetica Light" charset="0"/>
                <a:cs typeface="Helvetica Light" charset="0"/>
              </a:defRPr>
            </a:lvl1pPr>
            <a:lvl2pPr marL="0" indent="0" algn="l">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Primeiro</a:t>
            </a:r>
            <a:r>
              <a:rPr lang="en-US" dirty="0"/>
              <a:t> </a:t>
            </a:r>
            <a:r>
              <a:rPr lang="en-US" dirty="0" err="1"/>
              <a:t>nível</a:t>
            </a:r>
            <a:endParaRPr lang="en-US" dirty="0"/>
          </a:p>
          <a:p>
            <a:pPr lvl="1"/>
            <a:r>
              <a:rPr lang="en-US" dirty="0"/>
              <a:t>Segundo </a:t>
            </a:r>
            <a:r>
              <a:rPr lang="en-US" dirty="0" err="1"/>
              <a:t>nível</a:t>
            </a:r>
            <a:endParaRPr lang="pt-BR" dirty="0"/>
          </a:p>
        </p:txBody>
      </p:sp>
      <p:sp>
        <p:nvSpPr>
          <p:cNvPr id="19" name="Espaço Reservado para Imagem 2"/>
          <p:cNvSpPr>
            <a:spLocks noGrp="1"/>
          </p:cNvSpPr>
          <p:nvPr>
            <p:ph type="pic" idx="13" hasCustomPrompt="1"/>
          </p:nvPr>
        </p:nvSpPr>
        <p:spPr>
          <a:xfrm>
            <a:off x="5554133" y="2807948"/>
            <a:ext cx="6161617" cy="2987187"/>
          </a:xfrm>
          <a:prstGeom prst="rect">
            <a:avLst/>
          </a:prstGeom>
          <a:solidFill>
            <a:schemeClr val="bg1"/>
          </a:solidFill>
          <a:ln w="38100" cap="rnd">
            <a:solidFill>
              <a:schemeClr val="bg1">
                <a:lumMod val="75000"/>
              </a:schemeClr>
            </a:solidFill>
          </a:ln>
          <a:effectLst>
            <a:softEdge rad="0"/>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err="1"/>
              <a:t>Foto</a:t>
            </a:r>
            <a:r>
              <a:rPr lang="en-US" dirty="0"/>
              <a:t> </a:t>
            </a:r>
            <a:r>
              <a:rPr lang="en-US" dirty="0" err="1"/>
              <a:t>média</a:t>
            </a:r>
            <a:r>
              <a:rPr lang="en-US" dirty="0"/>
              <a:t> 2</a:t>
            </a:r>
          </a:p>
        </p:txBody>
      </p:sp>
      <p:sp>
        <p:nvSpPr>
          <p:cNvPr id="12" name="Espaço Reservado para Texto 20"/>
          <p:cNvSpPr>
            <a:spLocks noGrp="1"/>
          </p:cNvSpPr>
          <p:nvPr>
            <p:ph type="body" sz="quarter" idx="24" hasCustomPrompt="1"/>
          </p:nvPr>
        </p:nvSpPr>
        <p:spPr>
          <a:xfrm>
            <a:off x="543707" y="927482"/>
            <a:ext cx="6991626" cy="282726"/>
          </a:xfrm>
          <a:prstGeom prst="rect">
            <a:avLst/>
          </a:prstGeom>
        </p:spPr>
        <p:txBody>
          <a:bodyPr>
            <a:noAutofit/>
          </a:bodyPr>
          <a:lstStyle>
            <a:lvl1pPr marL="0" indent="0">
              <a:buNone/>
              <a:defRPr sz="1800" b="0" i="0" cap="all" baseline="0">
                <a:solidFill>
                  <a:srgbClr val="1F93D9"/>
                </a:solidFill>
                <a:latin typeface="Helvetica Light" charset="0"/>
                <a:ea typeface="Helvetica Light" charset="0"/>
                <a:cs typeface="Helvetica Light" charset="0"/>
              </a:defRPr>
            </a:lvl1pPr>
          </a:lstStyle>
          <a:p>
            <a:pPr lvl="0"/>
            <a:r>
              <a:rPr lang="en-US" dirty="0"/>
              <a:t>Sub-</a:t>
            </a:r>
            <a:r>
              <a:rPr lang="en-US" dirty="0" err="1"/>
              <a:t>tema</a:t>
            </a:r>
            <a:endParaRPr lang="pt-BR" dirty="0"/>
          </a:p>
        </p:txBody>
      </p:sp>
      <p:sp>
        <p:nvSpPr>
          <p:cNvPr id="17" name="Espaço Reservado para Texto 12"/>
          <p:cNvSpPr>
            <a:spLocks noGrp="1"/>
          </p:cNvSpPr>
          <p:nvPr>
            <p:ph type="body" sz="quarter" idx="25" hasCustomPrompt="1"/>
          </p:nvPr>
        </p:nvSpPr>
        <p:spPr>
          <a:xfrm>
            <a:off x="5554134" y="5903091"/>
            <a:ext cx="6161616" cy="366885"/>
          </a:xfrm>
          <a:prstGeom prst="rect">
            <a:avLst/>
          </a:prstGeom>
        </p:spPr>
        <p:txBody>
          <a:bodyPr>
            <a:noAutofit/>
          </a:bodyPr>
          <a:lstStyle>
            <a:lvl1pPr marL="0" indent="0" algn="r">
              <a:buNone/>
              <a:defRPr sz="1400" b="0" i="0" baseline="0">
                <a:solidFill>
                  <a:schemeClr val="tx1"/>
                </a:solidFill>
                <a:latin typeface="Helvetica Light" charset="0"/>
                <a:ea typeface="Helvetica Light" charset="0"/>
                <a:cs typeface="Helvetica Light" charset="0"/>
              </a:defRPr>
            </a:lvl1pPr>
            <a:lvl2pPr marL="0" indent="0" algn="r">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Legenda</a:t>
            </a:r>
            <a:r>
              <a:rPr lang="en-US" dirty="0"/>
              <a:t> da </a:t>
            </a:r>
            <a:r>
              <a:rPr lang="en-US" dirty="0" err="1"/>
              <a:t>foto</a:t>
            </a:r>
            <a:endParaRPr lang="pt-BR" dirty="0"/>
          </a:p>
        </p:txBody>
      </p:sp>
      <p:sp>
        <p:nvSpPr>
          <p:cNvPr id="20" name="Espaço Reservado para Texto 12"/>
          <p:cNvSpPr>
            <a:spLocks noGrp="1"/>
          </p:cNvSpPr>
          <p:nvPr>
            <p:ph type="body" sz="quarter" idx="26" hasCustomPrompt="1"/>
          </p:nvPr>
        </p:nvSpPr>
        <p:spPr>
          <a:xfrm rot="16200000">
            <a:off x="10364037" y="4153438"/>
            <a:ext cx="2993410" cy="289984"/>
          </a:xfrm>
          <a:prstGeom prst="rect">
            <a:avLst/>
          </a:prstGeom>
        </p:spPr>
        <p:txBody>
          <a:bodyPr>
            <a:noAutofit/>
          </a:bodyPr>
          <a:lstStyle>
            <a:lvl1pPr marL="0" indent="0" algn="r">
              <a:buNone/>
              <a:defRPr sz="1200" b="1" i="0" baseline="0">
                <a:solidFill>
                  <a:schemeClr val="tx1">
                    <a:lumMod val="50000"/>
                    <a:lumOff val="50000"/>
                  </a:schemeClr>
                </a:solidFill>
                <a:latin typeface="Helvetica Light" charset="0"/>
                <a:ea typeface="Helvetica Light" charset="0"/>
                <a:cs typeface="Helvetica Light" charset="0"/>
              </a:defRPr>
            </a:lvl1pPr>
            <a:lvl2pPr marL="0" indent="0" algn="r">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a:t>crédito</a:t>
            </a:r>
            <a:endParaRPr lang="pt-BR" dirty="0"/>
          </a:p>
        </p:txBody>
      </p:sp>
      <p:sp>
        <p:nvSpPr>
          <p:cNvPr id="21" name="Espaço Reservado para Imagem 2"/>
          <p:cNvSpPr>
            <a:spLocks noGrp="1"/>
          </p:cNvSpPr>
          <p:nvPr>
            <p:ph type="pic" idx="27" hasCustomPrompt="1"/>
          </p:nvPr>
        </p:nvSpPr>
        <p:spPr>
          <a:xfrm>
            <a:off x="543707" y="1564916"/>
            <a:ext cx="4625701" cy="2972512"/>
          </a:xfrm>
          <a:prstGeom prst="rect">
            <a:avLst/>
          </a:prstGeom>
          <a:solidFill>
            <a:schemeClr val="bg1"/>
          </a:solidFill>
          <a:ln w="38100" cap="rnd">
            <a:solidFill>
              <a:schemeClr val="bg1">
                <a:lumMod val="75000"/>
              </a:schemeClr>
            </a:solidFill>
          </a:ln>
          <a:effectLst>
            <a:softEdge rad="0"/>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err="1"/>
              <a:t>Foto</a:t>
            </a:r>
            <a:r>
              <a:rPr lang="en-US" dirty="0"/>
              <a:t> </a:t>
            </a:r>
            <a:r>
              <a:rPr lang="en-US" dirty="0" err="1"/>
              <a:t>média</a:t>
            </a:r>
            <a:r>
              <a:rPr lang="en-US" dirty="0"/>
              <a:t> 1</a:t>
            </a:r>
          </a:p>
        </p:txBody>
      </p:sp>
      <p:sp>
        <p:nvSpPr>
          <p:cNvPr id="22" name="Espaço Reservado para Texto 12"/>
          <p:cNvSpPr>
            <a:spLocks noGrp="1"/>
          </p:cNvSpPr>
          <p:nvPr>
            <p:ph type="body" sz="quarter" idx="28" hasCustomPrompt="1"/>
          </p:nvPr>
        </p:nvSpPr>
        <p:spPr>
          <a:xfrm>
            <a:off x="543708" y="5177788"/>
            <a:ext cx="4655004" cy="1099838"/>
          </a:xfrm>
          <a:prstGeom prst="rect">
            <a:avLst/>
          </a:prstGeom>
        </p:spPr>
        <p:txBody>
          <a:bodyPr>
            <a:noAutofit/>
          </a:bodyPr>
          <a:lstStyle>
            <a:lvl1pPr marL="0" indent="0" algn="r">
              <a:buNone/>
              <a:defRPr sz="1800" b="1" i="0" baseline="0">
                <a:solidFill>
                  <a:srgbClr val="1F93D9"/>
                </a:solidFill>
                <a:latin typeface="Helvetica Light" charset="0"/>
                <a:ea typeface="Helvetica Light" charset="0"/>
                <a:cs typeface="Helvetica Light" charset="0"/>
              </a:defRPr>
            </a:lvl1pPr>
            <a:lvl2pPr marL="0" indent="0" algn="r">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Primeiro</a:t>
            </a:r>
            <a:r>
              <a:rPr lang="en-US" dirty="0"/>
              <a:t> </a:t>
            </a:r>
            <a:r>
              <a:rPr lang="en-US" dirty="0" err="1"/>
              <a:t>nível</a:t>
            </a:r>
            <a:endParaRPr lang="en-US" dirty="0"/>
          </a:p>
          <a:p>
            <a:pPr lvl="1"/>
            <a:r>
              <a:rPr lang="en-US" dirty="0"/>
              <a:t>Segundo </a:t>
            </a:r>
            <a:r>
              <a:rPr lang="en-US" dirty="0" err="1"/>
              <a:t>nível</a:t>
            </a:r>
            <a:endParaRPr lang="pt-BR" dirty="0"/>
          </a:p>
        </p:txBody>
      </p:sp>
      <p:sp>
        <p:nvSpPr>
          <p:cNvPr id="23" name="Espaço Reservado para Texto 12"/>
          <p:cNvSpPr>
            <a:spLocks noGrp="1"/>
          </p:cNvSpPr>
          <p:nvPr>
            <p:ph type="body" sz="quarter" idx="29" hasCustomPrompt="1"/>
          </p:nvPr>
        </p:nvSpPr>
        <p:spPr>
          <a:xfrm rot="16200000">
            <a:off x="-1135979" y="2923988"/>
            <a:ext cx="3003141" cy="223737"/>
          </a:xfrm>
          <a:prstGeom prst="rect">
            <a:avLst/>
          </a:prstGeom>
        </p:spPr>
        <p:txBody>
          <a:bodyPr>
            <a:noAutofit/>
          </a:bodyPr>
          <a:lstStyle>
            <a:lvl1pPr marL="0" indent="0" algn="r">
              <a:buNone/>
              <a:defRPr sz="1200" b="1" i="0" baseline="0">
                <a:solidFill>
                  <a:schemeClr val="tx1">
                    <a:lumMod val="50000"/>
                    <a:lumOff val="50000"/>
                  </a:schemeClr>
                </a:solidFill>
                <a:latin typeface="Helvetica Light" charset="0"/>
                <a:ea typeface="Helvetica Light" charset="0"/>
                <a:cs typeface="Helvetica Light" charset="0"/>
              </a:defRPr>
            </a:lvl1pPr>
            <a:lvl2pPr marL="0" indent="0" algn="r">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a:t>crédito</a:t>
            </a:r>
            <a:endParaRPr lang="pt-BR" dirty="0"/>
          </a:p>
        </p:txBody>
      </p:sp>
      <p:sp>
        <p:nvSpPr>
          <p:cNvPr id="24" name="Espaço Reservado para Texto 12"/>
          <p:cNvSpPr>
            <a:spLocks noGrp="1"/>
          </p:cNvSpPr>
          <p:nvPr>
            <p:ph type="body" sz="quarter" idx="30" hasCustomPrompt="1"/>
          </p:nvPr>
        </p:nvSpPr>
        <p:spPr>
          <a:xfrm>
            <a:off x="543707" y="4591010"/>
            <a:ext cx="4625701" cy="487742"/>
          </a:xfrm>
          <a:prstGeom prst="rect">
            <a:avLst/>
          </a:prstGeom>
        </p:spPr>
        <p:txBody>
          <a:bodyPr>
            <a:noAutofit/>
          </a:bodyPr>
          <a:lstStyle>
            <a:lvl1pPr marL="0" indent="0" algn="l">
              <a:buNone/>
              <a:defRPr sz="1400" b="0" i="0" baseline="0">
                <a:solidFill>
                  <a:schemeClr val="tx1"/>
                </a:solidFill>
                <a:latin typeface="Helvetica Light" charset="0"/>
                <a:ea typeface="Helvetica Light" charset="0"/>
                <a:cs typeface="Helvetica Light" charset="0"/>
              </a:defRPr>
            </a:lvl1pPr>
            <a:lvl2pPr marL="0" indent="0" algn="r">
              <a:buNone/>
              <a:defRPr sz="1800" b="0" i="0">
                <a:latin typeface="Helvetica Light" charset="0"/>
                <a:ea typeface="Helvetica Light" charset="0"/>
                <a:cs typeface="Helvetica Light" charset="0"/>
              </a:defRPr>
            </a:lvl2pPr>
            <a:lvl3pPr marL="0" indent="0">
              <a:buNone/>
              <a:defRPr sz="1800" b="0" i="0">
                <a:latin typeface="Helvetica" charset="0"/>
                <a:ea typeface="Helvetica" charset="0"/>
                <a:cs typeface="Helvetica" charset="0"/>
              </a:defRPr>
            </a:lvl3pPr>
            <a:lvl4pPr marL="540000" indent="-285750">
              <a:buClr>
                <a:srgbClr val="1F93D9"/>
              </a:buClr>
              <a:buFont typeface="LucidaGrande" charset="0"/>
              <a:buChar char="●"/>
              <a:defRPr sz="1800" b="0" i="0">
                <a:latin typeface="Helvetica Light" charset="0"/>
                <a:ea typeface="Helvetica Light" charset="0"/>
                <a:cs typeface="Helvetica Light" charset="0"/>
              </a:defRPr>
            </a:lvl4pPr>
            <a:lvl5pPr marL="540000" indent="0">
              <a:buNone/>
              <a:defRPr sz="1800" b="0" i="0">
                <a:latin typeface="Helvetica Light" charset="0"/>
                <a:ea typeface="Helvetica Light" charset="0"/>
                <a:cs typeface="Helvetica Light" charset="0"/>
              </a:defRPr>
            </a:lvl5pPr>
          </a:lstStyle>
          <a:p>
            <a:pPr lvl="0"/>
            <a:r>
              <a:rPr lang="en-US" dirty="0" err="1"/>
              <a:t>Legenda</a:t>
            </a:r>
            <a:r>
              <a:rPr lang="en-US" dirty="0"/>
              <a:t> da </a:t>
            </a:r>
            <a:r>
              <a:rPr lang="en-US" dirty="0" err="1"/>
              <a:t>foto</a:t>
            </a:r>
            <a:endParaRPr lang="pt-BR" dirty="0"/>
          </a:p>
        </p:txBody>
      </p:sp>
      <p:sp>
        <p:nvSpPr>
          <p:cNvPr id="32" name="Espaço Reservado para Imagem 7"/>
          <p:cNvSpPr>
            <a:spLocks noGrp="1"/>
          </p:cNvSpPr>
          <p:nvPr>
            <p:ph type="pic" sz="quarter" idx="31" hasCustomPrompt="1"/>
          </p:nvPr>
        </p:nvSpPr>
        <p:spPr>
          <a:xfrm>
            <a:off x="10472738" y="6230938"/>
            <a:ext cx="1606550" cy="531812"/>
          </a:xfrm>
          <a:prstGeom prst="rect">
            <a:avLst/>
          </a:prstGeom>
        </p:spPr>
        <p:txBody>
          <a:bodyPr anchor="ctr"/>
          <a:lstStyle>
            <a:lvl1pPr marL="0" indent="0" algn="ctr">
              <a:buNone/>
              <a:defRPr sz="1600"/>
            </a:lvl1pPr>
          </a:lstStyle>
          <a:p>
            <a:r>
              <a:rPr lang="pt-BR" dirty="0" err="1"/>
              <a:t>Icone</a:t>
            </a:r>
            <a:r>
              <a:rPr lang="pt-BR" dirty="0"/>
              <a:t> editora</a:t>
            </a:r>
          </a:p>
        </p:txBody>
      </p:sp>
      <p:cxnSp>
        <p:nvCxnSpPr>
          <p:cNvPr id="33" name="Conector Reto 32"/>
          <p:cNvCxnSpPr/>
          <p:nvPr userDrawn="1"/>
        </p:nvCxnSpPr>
        <p:spPr>
          <a:xfrm>
            <a:off x="3785191" y="6452072"/>
            <a:ext cx="6560288" cy="20166"/>
          </a:xfrm>
          <a:prstGeom prst="line">
            <a:avLst/>
          </a:prstGeom>
          <a:ln w="28575">
            <a:solidFill>
              <a:srgbClr val="1F93D9"/>
            </a:solidFill>
          </a:ln>
        </p:spPr>
        <p:style>
          <a:lnRef idx="1">
            <a:schemeClr val="accent1"/>
          </a:lnRef>
          <a:fillRef idx="0">
            <a:schemeClr val="accent1"/>
          </a:fillRef>
          <a:effectRef idx="0">
            <a:schemeClr val="accent1"/>
          </a:effectRef>
          <a:fontRef idx="minor">
            <a:schemeClr val="tx1"/>
          </a:fontRef>
        </p:style>
      </p:cxnSp>
      <p:sp>
        <p:nvSpPr>
          <p:cNvPr id="34" name="Espaço Reservado para Texto 10"/>
          <p:cNvSpPr>
            <a:spLocks noGrp="1"/>
          </p:cNvSpPr>
          <p:nvPr>
            <p:ph type="body" sz="quarter" idx="22" hasCustomPrompt="1"/>
          </p:nvPr>
        </p:nvSpPr>
        <p:spPr>
          <a:xfrm>
            <a:off x="479546" y="6339840"/>
            <a:ext cx="3305645" cy="224463"/>
          </a:xfrm>
          <a:prstGeom prst="rect">
            <a:avLst/>
          </a:prstGeom>
        </p:spPr>
        <p:txBody>
          <a:bodyPr>
            <a:noAutofit/>
          </a:bodyPr>
          <a:lstStyle>
            <a:lvl1pPr marL="0" indent="0">
              <a:buNone/>
              <a:defRPr sz="1100" b="0" i="0">
                <a:solidFill>
                  <a:srgbClr val="1F93D9"/>
                </a:solidFill>
                <a:latin typeface="Helvetica Light" charset="0"/>
                <a:ea typeface="Helvetica Light" charset="0"/>
                <a:cs typeface="Helvetica Light" charset="0"/>
              </a:defRPr>
            </a:lvl1pPr>
          </a:lstStyle>
          <a:p>
            <a:pPr lvl="0"/>
            <a:r>
              <a:rPr lang="en-US" dirty="0" err="1"/>
              <a:t>Editora</a:t>
            </a:r>
            <a:r>
              <a:rPr lang="en-US" dirty="0"/>
              <a:t> | </a:t>
            </a:r>
            <a:r>
              <a:rPr lang="en-US" dirty="0" err="1"/>
              <a:t>Tema</a:t>
            </a:r>
            <a:r>
              <a:rPr lang="en-US" dirty="0"/>
              <a:t> | Volume | Xº </a:t>
            </a:r>
            <a:r>
              <a:rPr lang="en-US" dirty="0" err="1"/>
              <a:t>Bimestre</a:t>
            </a:r>
            <a:endParaRPr lang="pt-BR" dirty="0"/>
          </a:p>
        </p:txBody>
      </p:sp>
      <p:sp>
        <p:nvSpPr>
          <p:cNvPr id="35" name="Oval 34"/>
          <p:cNvSpPr/>
          <p:nvPr userDrawn="1"/>
        </p:nvSpPr>
        <p:spPr>
          <a:xfrm>
            <a:off x="9590048" y="6386435"/>
            <a:ext cx="177868" cy="177868"/>
          </a:xfrm>
          <a:prstGeom prst="ellipse">
            <a:avLst/>
          </a:prstGeom>
          <a:ln w="28575">
            <a:solidFill>
              <a:srgbClr val="1F93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Tree>
    <p:extLst>
      <p:ext uri="{BB962C8B-B14F-4D97-AF65-F5344CB8AC3E}">
        <p14:creationId xmlns:p14="http://schemas.microsoft.com/office/powerpoint/2010/main" val="1793954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1000" b="-1000"/>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F510514-62A7-4CF4-BEF8-91920BBF45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65F8D75C-36C1-42B4-80A5-D1E007F475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8D62C1B-A696-4D98-9BF8-444B65AE40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FC7B2-0C23-40A9-A15A-195CDC6E063F}" type="datetimeFigureOut">
              <a:rPr lang="pt-BR" smtClean="0"/>
              <a:t>02/06/2018</a:t>
            </a:fld>
            <a:endParaRPr lang="pt-BR"/>
          </a:p>
        </p:txBody>
      </p:sp>
      <p:sp>
        <p:nvSpPr>
          <p:cNvPr id="5" name="Espaço Reservado para Rodapé 4">
            <a:extLst>
              <a:ext uri="{FF2B5EF4-FFF2-40B4-BE49-F238E27FC236}">
                <a16:creationId xmlns:a16="http://schemas.microsoft.com/office/drawing/2014/main" id="{FFCB8F15-B2BD-42FE-AD04-8C6B25715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3E0ECBF-41CD-4376-B1EC-D30EE2D8A0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924805-E35A-4460-89E6-3F6DD214E416}" type="slidenum">
              <a:rPr lang="pt-BR" smtClean="0"/>
              <a:t>‹nº›</a:t>
            </a:fld>
            <a:endParaRPr lang="pt-BR"/>
          </a:p>
        </p:txBody>
      </p:sp>
    </p:spTree>
    <p:extLst>
      <p:ext uri="{BB962C8B-B14F-4D97-AF65-F5344CB8AC3E}">
        <p14:creationId xmlns:p14="http://schemas.microsoft.com/office/powerpoint/2010/main" val="1256167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38287765-D866-407A-A508-1B66F71FAC45}"/>
              </a:ext>
            </a:extLst>
          </p:cNvPr>
          <p:cNvSpPr/>
          <p:nvPr/>
        </p:nvSpPr>
        <p:spPr>
          <a:xfrm>
            <a:off x="4900695" y="2568872"/>
            <a:ext cx="2980303" cy="1569660"/>
          </a:xfrm>
          <a:prstGeom prst="rect">
            <a:avLst/>
          </a:prstGeom>
        </p:spPr>
        <p:txBody>
          <a:bodyPr wrap="none">
            <a:spAutoFit/>
          </a:bodyPr>
          <a:lstStyle/>
          <a:p>
            <a:r>
              <a:rPr lang="en-US" sz="9600" dirty="0" err="1">
                <a:latin typeface="Calibri" charset="0"/>
                <a:ea typeface="Calibri" charset="0"/>
                <a:cs typeface="Calibri" charset="0"/>
              </a:rPr>
              <a:t>Clima</a:t>
            </a:r>
            <a:endParaRPr lang="pt-BR" sz="9600" dirty="0"/>
          </a:p>
        </p:txBody>
      </p:sp>
    </p:spTree>
    <p:extLst>
      <p:ext uri="{BB962C8B-B14F-4D97-AF65-F5344CB8AC3E}">
        <p14:creationId xmlns:p14="http://schemas.microsoft.com/office/powerpoint/2010/main" val="218113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ço Reservado para Texto 10"/>
          <p:cNvSpPr>
            <a:spLocks noGrp="1"/>
          </p:cNvSpPr>
          <p:nvPr>
            <p:ph type="body" sz="quarter" idx="4294967295"/>
          </p:nvPr>
        </p:nvSpPr>
        <p:spPr>
          <a:xfrm>
            <a:off x="6436519" y="5921367"/>
            <a:ext cx="4826000" cy="434975"/>
          </a:xfrm>
        </p:spPr>
        <p:txBody>
          <a:bodyPr/>
          <a:lstStyle/>
          <a:p>
            <a:r>
              <a:rPr lang="pt-BR" sz="1200" dirty="0">
                <a:latin typeface="Calibri" charset="0"/>
                <a:ea typeface="Calibri" charset="0"/>
                <a:cs typeface="Calibri" charset="0"/>
              </a:rPr>
              <a:t>Campos cobertos de neve em São José dos Ausentes, na Serra Gaúcha (RS), em julho de 2013.</a:t>
            </a:r>
          </a:p>
        </p:txBody>
      </p:sp>
      <p:sp>
        <p:nvSpPr>
          <p:cNvPr id="6" name="Espaço Reservado para Texto 5"/>
          <p:cNvSpPr>
            <a:spLocks noGrp="1"/>
          </p:cNvSpPr>
          <p:nvPr>
            <p:ph type="body" sz="quarter" idx="4294967295"/>
          </p:nvPr>
        </p:nvSpPr>
        <p:spPr>
          <a:xfrm>
            <a:off x="0" y="1584325"/>
            <a:ext cx="4467225" cy="4638675"/>
          </a:xfrm>
        </p:spPr>
        <p:txBody>
          <a:bodyPr>
            <a:normAutofit lnSpcReduction="10000"/>
          </a:bodyPr>
          <a:lstStyle/>
          <a:p>
            <a:pPr lvl="1">
              <a:lnSpc>
                <a:spcPct val="150000"/>
              </a:lnSpc>
            </a:pPr>
            <a:r>
              <a:rPr lang="pt-BR" b="1" dirty="0">
                <a:solidFill>
                  <a:srgbClr val="1F93D9"/>
                </a:solidFill>
                <a:latin typeface="Calibri" charset="0"/>
                <a:ea typeface="Calibri" charset="0"/>
                <a:cs typeface="Calibri" charset="0"/>
              </a:rPr>
              <a:t>Tempo:</a:t>
            </a:r>
          </a:p>
          <a:p>
            <a:pPr lvl="1">
              <a:lnSpc>
                <a:spcPct val="150000"/>
              </a:lnSpc>
            </a:pPr>
            <a:r>
              <a:rPr lang="pt-BR" dirty="0">
                <a:latin typeface="Calibri" charset="0"/>
                <a:ea typeface="Calibri" charset="0"/>
                <a:cs typeface="Calibri" charset="0"/>
              </a:rPr>
              <a:t> Estado momentâneo da atmosfera.</a:t>
            </a:r>
          </a:p>
          <a:p>
            <a:pPr lvl="1">
              <a:lnSpc>
                <a:spcPct val="150000"/>
              </a:lnSpc>
            </a:pPr>
            <a:endParaRPr lang="pt-BR" dirty="0">
              <a:latin typeface="Calibri" charset="0"/>
              <a:ea typeface="Calibri" charset="0"/>
              <a:cs typeface="Calibri" charset="0"/>
            </a:endParaRPr>
          </a:p>
          <a:p>
            <a:pPr lvl="1">
              <a:lnSpc>
                <a:spcPct val="150000"/>
              </a:lnSpc>
            </a:pPr>
            <a:r>
              <a:rPr lang="pt-BR" b="1" dirty="0">
                <a:solidFill>
                  <a:srgbClr val="1F93D9"/>
                </a:solidFill>
                <a:latin typeface="Calibri" charset="0"/>
                <a:ea typeface="Calibri" charset="0"/>
                <a:cs typeface="Calibri" charset="0"/>
              </a:rPr>
              <a:t>Clima:</a:t>
            </a:r>
          </a:p>
          <a:p>
            <a:pPr lvl="1">
              <a:lnSpc>
                <a:spcPct val="150000"/>
              </a:lnSpc>
            </a:pPr>
            <a:r>
              <a:rPr lang="pt-BR" dirty="0">
                <a:latin typeface="Calibri" charset="0"/>
                <a:ea typeface="Calibri" charset="0"/>
                <a:cs typeface="Calibri" charset="0"/>
              </a:rPr>
              <a:t>Comportamento do tempo em uma determinada área durante um longo período.</a:t>
            </a:r>
          </a:p>
        </p:txBody>
      </p:sp>
      <p:sp>
        <p:nvSpPr>
          <p:cNvPr id="12" name="Espaço Reservado para Texto 7"/>
          <p:cNvSpPr>
            <a:spLocks noGrp="1"/>
          </p:cNvSpPr>
          <p:nvPr>
            <p:ph type="body" sz="quarter" idx="4294967295"/>
          </p:nvPr>
        </p:nvSpPr>
        <p:spPr>
          <a:xfrm rot="16200000">
            <a:off x="9902825" y="2473325"/>
            <a:ext cx="2289175" cy="430213"/>
          </a:xfrm>
          <a:prstGeom prst="rect">
            <a:avLst/>
          </a:prstGeom>
        </p:spPr>
        <p:txBody>
          <a:bodyPr>
            <a:normAutofit fontScale="55000" lnSpcReduction="20000"/>
          </a:bodyPr>
          <a:lstStyle/>
          <a:p>
            <a:r>
              <a:rPr lang="pt-BR" b="0" dirty="0">
                <a:latin typeface="Calibri" charset="0"/>
                <a:ea typeface="Calibri" charset="0"/>
                <a:cs typeface="Calibri" charset="0"/>
              </a:rPr>
              <a:t>Gerson </a:t>
            </a:r>
            <a:r>
              <a:rPr lang="pt-BR" b="0" dirty="0" err="1">
                <a:latin typeface="Calibri" charset="0"/>
                <a:ea typeface="Calibri" charset="0"/>
                <a:cs typeface="Calibri" charset="0"/>
              </a:rPr>
              <a:t>Gerloff</a:t>
            </a:r>
            <a:r>
              <a:rPr lang="pt-BR" b="0" dirty="0">
                <a:latin typeface="Calibri" charset="0"/>
                <a:ea typeface="Calibri" charset="0"/>
                <a:cs typeface="Calibri" charset="0"/>
              </a:rPr>
              <a:t>/Pulsar Imagens</a:t>
            </a:r>
          </a:p>
        </p:txBody>
      </p:sp>
      <p:pic>
        <p:nvPicPr>
          <p:cNvPr id="9" name="Espaço Reservado para Imagem 8"/>
          <p:cNvPicPr>
            <a:picLocks noGrp="1" noChangeAspect="1"/>
          </p:cNvPicPr>
          <p:nvPr>
            <p:ph type="pic" idx="4294967295"/>
          </p:nvPr>
        </p:nvPicPr>
        <p:blipFill>
          <a:blip r:embed="rId2">
            <a:extLst>
              <a:ext uri="{28A0092B-C50C-407E-A947-70E740481C1C}">
                <a14:useLocalDpi xmlns:a14="http://schemas.microsoft.com/office/drawing/2010/main" val="0"/>
              </a:ext>
            </a:extLst>
          </a:blip>
          <a:srcRect t="16884" b="16884"/>
          <a:stretch>
            <a:fillRect/>
          </a:stretch>
        </p:blipFill>
        <p:spPr>
          <a:xfrm>
            <a:off x="6511925" y="1544638"/>
            <a:ext cx="5680075" cy="4289425"/>
          </a:xfrm>
          <a:ln>
            <a:noFill/>
          </a:ln>
        </p:spPr>
      </p:pic>
      <p:sp>
        <p:nvSpPr>
          <p:cNvPr id="2" name="Título 1"/>
          <p:cNvSpPr>
            <a:spLocks noGrp="1"/>
          </p:cNvSpPr>
          <p:nvPr>
            <p:ph type="ctrTitle" idx="4294967295"/>
          </p:nvPr>
        </p:nvSpPr>
        <p:spPr>
          <a:xfrm>
            <a:off x="0" y="363538"/>
            <a:ext cx="9047163" cy="358775"/>
          </a:xfrm>
        </p:spPr>
        <p:txBody>
          <a:bodyPr>
            <a:normAutofit fontScale="90000"/>
          </a:bodyPr>
          <a:lstStyle/>
          <a:p>
            <a:r>
              <a:rPr lang="en-US" b="1" dirty="0" err="1">
                <a:solidFill>
                  <a:schemeClr val="bg1"/>
                </a:solidFill>
                <a:latin typeface="Calibri" charset="0"/>
                <a:ea typeface="Calibri" charset="0"/>
                <a:cs typeface="Calibri" charset="0"/>
              </a:rPr>
              <a:t>Clima</a:t>
            </a:r>
            <a:endParaRPr lang="pt-BR"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873599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Texto 7"/>
          <p:cNvSpPr>
            <a:spLocks noGrp="1"/>
          </p:cNvSpPr>
          <p:nvPr>
            <p:ph type="body" sz="quarter" idx="4294967295"/>
          </p:nvPr>
        </p:nvSpPr>
        <p:spPr>
          <a:xfrm>
            <a:off x="0" y="927100"/>
            <a:ext cx="6992938" cy="282575"/>
          </a:xfrm>
          <a:prstGeom prst="rect">
            <a:avLst/>
          </a:prstGeom>
        </p:spPr>
        <p:txBody>
          <a:bodyPr>
            <a:normAutofit fontScale="55000" lnSpcReduction="20000"/>
          </a:bodyPr>
          <a:lstStyle/>
          <a:p>
            <a:r>
              <a:rPr lang="pt-BR" dirty="0">
                <a:latin typeface="Calibri" charset="0"/>
                <a:ea typeface="Calibri" charset="0"/>
                <a:cs typeface="Calibri" charset="0"/>
              </a:rPr>
              <a:t>Tipos de clima na zona tropical</a:t>
            </a:r>
          </a:p>
        </p:txBody>
      </p:sp>
      <p:sp>
        <p:nvSpPr>
          <p:cNvPr id="11" name="Espaço Reservado para Texto 10"/>
          <p:cNvSpPr>
            <a:spLocks noGrp="1"/>
          </p:cNvSpPr>
          <p:nvPr>
            <p:ph type="body" sz="quarter" idx="4294967295"/>
          </p:nvPr>
        </p:nvSpPr>
        <p:spPr>
          <a:xfrm>
            <a:off x="4773613" y="5899150"/>
            <a:ext cx="7418387" cy="427038"/>
          </a:xfrm>
        </p:spPr>
        <p:txBody>
          <a:bodyPr/>
          <a:lstStyle/>
          <a:p>
            <a:r>
              <a:rPr lang="pt-BR" sz="1200" dirty="0">
                <a:latin typeface="Calibri" charset="0"/>
                <a:ea typeface="Calibri" charset="0"/>
                <a:cs typeface="Calibri" charset="0"/>
              </a:rPr>
              <a:t>Adaptado de: CONTI, José Bueno. Clima e meio ambiente. São Paulo: Atual, 2011. p. 20-21. (Meio ambiente).</a:t>
            </a:r>
          </a:p>
        </p:txBody>
      </p:sp>
      <p:sp>
        <p:nvSpPr>
          <p:cNvPr id="6" name="Espaço Reservado para Texto 5"/>
          <p:cNvSpPr>
            <a:spLocks noGrp="1"/>
          </p:cNvSpPr>
          <p:nvPr>
            <p:ph type="body" sz="quarter" idx="4294967295"/>
          </p:nvPr>
        </p:nvSpPr>
        <p:spPr>
          <a:xfrm>
            <a:off x="0" y="1584325"/>
            <a:ext cx="2805113" cy="4638675"/>
          </a:xfrm>
        </p:spPr>
        <p:txBody>
          <a:bodyPr>
            <a:normAutofit fontScale="77500" lnSpcReduction="20000"/>
          </a:bodyPr>
          <a:lstStyle/>
          <a:p>
            <a:pPr lvl="1">
              <a:lnSpc>
                <a:spcPct val="150000"/>
              </a:lnSpc>
              <a:buClr>
                <a:srgbClr val="1F93D9"/>
              </a:buClr>
              <a:buSzPct val="110000"/>
            </a:pPr>
            <a:r>
              <a:rPr lang="pt-BR" dirty="0">
                <a:latin typeface="Calibri" charset="0"/>
                <a:ea typeface="Calibri" charset="0"/>
                <a:cs typeface="Calibri" charset="0"/>
              </a:rPr>
              <a:t>O principal fator de diferenciação das zonas climáticas polar temperada e tropical é a variação latitudinal. Em cada uma dessas zonas são encontradas variações de clima.</a:t>
            </a:r>
          </a:p>
          <a:p>
            <a:endParaRPr lang="pt-BR" dirty="0">
              <a:latin typeface="Calibri" charset="0"/>
              <a:ea typeface="Calibri" charset="0"/>
              <a:cs typeface="Calibri" charset="0"/>
            </a:endParaRPr>
          </a:p>
        </p:txBody>
      </p:sp>
      <p:sp>
        <p:nvSpPr>
          <p:cNvPr id="12" name="Espaço Reservado para Texto 7"/>
          <p:cNvSpPr>
            <a:spLocks noGrp="1"/>
          </p:cNvSpPr>
          <p:nvPr>
            <p:ph type="body" sz="quarter" idx="4294967295"/>
          </p:nvPr>
        </p:nvSpPr>
        <p:spPr>
          <a:xfrm rot="16200000">
            <a:off x="8008938" y="3756025"/>
            <a:ext cx="4183062" cy="476250"/>
          </a:xfrm>
          <a:prstGeom prst="rect">
            <a:avLst/>
          </a:prstGeom>
        </p:spPr>
        <p:txBody>
          <a:bodyPr>
            <a:normAutofit fontScale="62500" lnSpcReduction="20000"/>
          </a:bodyPr>
          <a:lstStyle/>
          <a:p>
            <a:r>
              <a:rPr lang="pt-BR" b="0" dirty="0">
                <a:latin typeface="Calibri" charset="0"/>
                <a:ea typeface="Calibri" charset="0"/>
                <a:cs typeface="Calibri" charset="0"/>
              </a:rPr>
              <a:t>Banco de imagens/Arquivo da editora</a:t>
            </a:r>
          </a:p>
        </p:txBody>
      </p:sp>
      <p:pic>
        <p:nvPicPr>
          <p:cNvPr id="9" name="Espaço Reservado para Imagem 8"/>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4452938" y="1336675"/>
            <a:ext cx="7739062" cy="4529138"/>
          </a:xfrm>
          <a:ln>
            <a:noFill/>
          </a:ln>
        </p:spPr>
      </p:pic>
      <p:sp>
        <p:nvSpPr>
          <p:cNvPr id="2" name="Título 1"/>
          <p:cNvSpPr>
            <a:spLocks noGrp="1"/>
          </p:cNvSpPr>
          <p:nvPr>
            <p:ph type="ctrTitle" idx="4294967295"/>
          </p:nvPr>
        </p:nvSpPr>
        <p:spPr>
          <a:xfrm>
            <a:off x="0" y="363538"/>
            <a:ext cx="9047163" cy="358775"/>
          </a:xfrm>
        </p:spPr>
        <p:txBody>
          <a:bodyPr>
            <a:normAutofit fontScale="90000"/>
          </a:bodyPr>
          <a:lstStyle/>
          <a:p>
            <a:r>
              <a:rPr lang="en-US" b="1" dirty="0" err="1">
                <a:solidFill>
                  <a:schemeClr val="bg1"/>
                </a:solidFill>
                <a:latin typeface="Calibri" charset="0"/>
                <a:ea typeface="Calibri" charset="0"/>
                <a:cs typeface="Calibri" charset="0"/>
              </a:rPr>
              <a:t>Clima</a:t>
            </a:r>
            <a:endParaRPr lang="pt-BR"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2023581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ço Reservado para Texto 8"/>
          <p:cNvSpPr>
            <a:spLocks noGrp="1"/>
          </p:cNvSpPr>
          <p:nvPr>
            <p:ph type="body" sz="quarter" idx="4294967295"/>
          </p:nvPr>
        </p:nvSpPr>
        <p:spPr>
          <a:xfrm>
            <a:off x="0" y="927100"/>
            <a:ext cx="6992938" cy="282575"/>
          </a:xfrm>
        </p:spPr>
        <p:txBody>
          <a:bodyPr>
            <a:normAutofit fontScale="55000" lnSpcReduction="20000"/>
          </a:bodyPr>
          <a:lstStyle/>
          <a:p>
            <a:r>
              <a:rPr lang="pt-BR" dirty="0">
                <a:latin typeface="Calibri" charset="0"/>
                <a:ea typeface="Calibri" charset="0"/>
                <a:cs typeface="Calibri" charset="0"/>
              </a:rPr>
              <a:t>Massas de ar</a:t>
            </a:r>
          </a:p>
        </p:txBody>
      </p:sp>
      <p:sp>
        <p:nvSpPr>
          <p:cNvPr id="6" name="Espaço Reservado para Texto 5"/>
          <p:cNvSpPr>
            <a:spLocks noGrp="1"/>
          </p:cNvSpPr>
          <p:nvPr>
            <p:ph type="body" sz="quarter" idx="4294967295"/>
          </p:nvPr>
        </p:nvSpPr>
        <p:spPr>
          <a:xfrm>
            <a:off x="0" y="1584325"/>
            <a:ext cx="6132513" cy="4664075"/>
          </a:xfrm>
          <a:prstGeom prst="rect">
            <a:avLst/>
          </a:prstGeom>
        </p:spPr>
        <p:txBody>
          <a:bodyPr>
            <a:normAutofit fontScale="85000" lnSpcReduction="20000"/>
          </a:bodyPr>
          <a:lstStyle/>
          <a:p>
            <a:pPr>
              <a:lnSpc>
                <a:spcPct val="150000"/>
              </a:lnSpc>
            </a:pPr>
            <a:r>
              <a:rPr lang="pt-BR" b="0" dirty="0">
                <a:solidFill>
                  <a:schemeClr val="tx1"/>
                </a:solidFill>
                <a:latin typeface="Calibri" charset="0"/>
                <a:ea typeface="Calibri" charset="0"/>
                <a:cs typeface="Calibri" charset="0"/>
              </a:rPr>
              <a:t>São grandes volumes de ar com características “homogêneas”, em relação à temperatura e ao vapor de água.</a:t>
            </a:r>
          </a:p>
          <a:p>
            <a:pPr>
              <a:lnSpc>
                <a:spcPct val="150000"/>
              </a:lnSpc>
            </a:pPr>
            <a:r>
              <a:rPr lang="pt-BR" dirty="0">
                <a:latin typeface="Calibri" charset="0"/>
                <a:ea typeface="Calibri" charset="0"/>
                <a:cs typeface="Calibri" charset="0"/>
              </a:rPr>
              <a:t>Podem distinguir-se da seguinte maneira:</a:t>
            </a:r>
          </a:p>
          <a:p>
            <a:pPr marL="285750" indent="-285750">
              <a:lnSpc>
                <a:spcPct val="150000"/>
              </a:lnSpc>
              <a:buClr>
                <a:srgbClr val="1F93D9"/>
              </a:buClr>
              <a:buSzPct val="110000"/>
              <a:buFont typeface="Arial" charset="0"/>
              <a:buChar char="•"/>
            </a:pPr>
            <a:r>
              <a:rPr lang="pt-BR" b="0" dirty="0">
                <a:solidFill>
                  <a:schemeClr val="tx1"/>
                </a:solidFill>
                <a:latin typeface="Calibri" charset="0"/>
                <a:ea typeface="Calibri" charset="0"/>
                <a:cs typeface="Calibri" charset="0"/>
              </a:rPr>
              <a:t>Oceânicas.</a:t>
            </a:r>
          </a:p>
          <a:p>
            <a:pPr marL="285750" indent="-285750">
              <a:lnSpc>
                <a:spcPct val="150000"/>
              </a:lnSpc>
              <a:buClr>
                <a:srgbClr val="1F93D9"/>
              </a:buClr>
              <a:buSzPct val="110000"/>
              <a:buFont typeface="Arial" charset="0"/>
              <a:buChar char="•"/>
            </a:pPr>
            <a:r>
              <a:rPr lang="pt-BR" b="0" dirty="0">
                <a:solidFill>
                  <a:schemeClr val="tx1"/>
                </a:solidFill>
                <a:latin typeface="Calibri" charset="0"/>
                <a:ea typeface="Calibri" charset="0"/>
                <a:cs typeface="Calibri" charset="0"/>
              </a:rPr>
              <a:t>Continentais.</a:t>
            </a:r>
          </a:p>
          <a:p>
            <a:pPr marL="285750" indent="-285750">
              <a:lnSpc>
                <a:spcPct val="150000"/>
              </a:lnSpc>
              <a:buClr>
                <a:srgbClr val="1F93D9"/>
              </a:buClr>
              <a:buSzPct val="110000"/>
              <a:buFont typeface="Arial" charset="0"/>
              <a:buChar char="•"/>
            </a:pPr>
            <a:r>
              <a:rPr lang="pt-BR" b="0" dirty="0">
                <a:solidFill>
                  <a:schemeClr val="tx1"/>
                </a:solidFill>
                <a:latin typeface="Calibri" charset="0"/>
                <a:ea typeface="Calibri" charset="0"/>
                <a:cs typeface="Calibri" charset="0"/>
              </a:rPr>
              <a:t>Tropicais e equatoriais.</a:t>
            </a:r>
          </a:p>
          <a:p>
            <a:pPr marL="285750" indent="-285750">
              <a:lnSpc>
                <a:spcPct val="150000"/>
              </a:lnSpc>
              <a:buClr>
                <a:srgbClr val="1F93D9"/>
              </a:buClr>
              <a:buSzPct val="110000"/>
              <a:buFont typeface="Arial" charset="0"/>
              <a:buChar char="•"/>
            </a:pPr>
            <a:r>
              <a:rPr lang="pt-BR" b="0" dirty="0">
                <a:solidFill>
                  <a:schemeClr val="tx1"/>
                </a:solidFill>
                <a:latin typeface="Calibri" charset="0"/>
                <a:ea typeface="Calibri" charset="0"/>
                <a:cs typeface="Calibri" charset="0"/>
              </a:rPr>
              <a:t>Temperadas e polares.</a:t>
            </a:r>
          </a:p>
          <a:p>
            <a:pPr lvl="1"/>
            <a:endParaRPr lang="en-US" dirty="0">
              <a:latin typeface="Calibri" charset="0"/>
              <a:ea typeface="Calibri" charset="0"/>
              <a:cs typeface="Calibri" charset="0"/>
            </a:endParaRPr>
          </a:p>
          <a:p>
            <a:endParaRPr lang="pt-BR" dirty="0">
              <a:latin typeface="Calibri" charset="0"/>
              <a:ea typeface="Calibri" charset="0"/>
              <a:cs typeface="Calibri" charset="0"/>
            </a:endParaRPr>
          </a:p>
        </p:txBody>
      </p:sp>
      <p:sp>
        <p:nvSpPr>
          <p:cNvPr id="2" name="Título 1"/>
          <p:cNvSpPr>
            <a:spLocks noGrp="1"/>
          </p:cNvSpPr>
          <p:nvPr>
            <p:ph type="ctrTitle" idx="4294967295"/>
          </p:nvPr>
        </p:nvSpPr>
        <p:spPr>
          <a:xfrm>
            <a:off x="0" y="363538"/>
            <a:ext cx="9047163" cy="358775"/>
          </a:xfrm>
        </p:spPr>
        <p:txBody>
          <a:bodyPr>
            <a:normAutofit fontScale="90000"/>
          </a:bodyPr>
          <a:lstStyle/>
          <a:p>
            <a:r>
              <a:rPr lang="en-US" b="1" dirty="0" err="1">
                <a:solidFill>
                  <a:schemeClr val="bg1"/>
                </a:solidFill>
                <a:latin typeface="Calibri" charset="0"/>
                <a:ea typeface="Calibri" charset="0"/>
                <a:cs typeface="Calibri" charset="0"/>
              </a:rPr>
              <a:t>Clima</a:t>
            </a:r>
            <a:endParaRPr lang="pt-BR"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1987218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Texto 7"/>
          <p:cNvSpPr>
            <a:spLocks noGrp="1"/>
          </p:cNvSpPr>
          <p:nvPr>
            <p:ph type="body" sz="quarter" idx="4294967295"/>
          </p:nvPr>
        </p:nvSpPr>
        <p:spPr>
          <a:xfrm>
            <a:off x="0" y="927100"/>
            <a:ext cx="6992938" cy="282575"/>
          </a:xfrm>
          <a:prstGeom prst="rect">
            <a:avLst/>
          </a:prstGeom>
        </p:spPr>
        <p:txBody>
          <a:bodyPr>
            <a:normAutofit fontScale="55000" lnSpcReduction="20000"/>
          </a:bodyPr>
          <a:lstStyle/>
          <a:p>
            <a:r>
              <a:rPr lang="pt-BR" dirty="0">
                <a:latin typeface="Calibri" charset="0"/>
                <a:ea typeface="Calibri" charset="0"/>
                <a:cs typeface="Calibri" charset="0"/>
              </a:rPr>
              <a:t>Temperaturas médias do planeta</a:t>
            </a:r>
          </a:p>
        </p:txBody>
      </p:sp>
      <p:sp>
        <p:nvSpPr>
          <p:cNvPr id="11" name="Espaço Reservado para Texto 10"/>
          <p:cNvSpPr>
            <a:spLocks noGrp="1"/>
          </p:cNvSpPr>
          <p:nvPr>
            <p:ph type="body" sz="quarter" idx="4294967295"/>
          </p:nvPr>
        </p:nvSpPr>
        <p:spPr>
          <a:xfrm>
            <a:off x="6299885" y="6156054"/>
            <a:ext cx="3268663" cy="723900"/>
          </a:xfrm>
        </p:spPr>
        <p:txBody>
          <a:bodyPr/>
          <a:lstStyle/>
          <a:p>
            <a:r>
              <a:rPr lang="en-US" sz="1200" dirty="0" err="1">
                <a:latin typeface="Calibri" charset="0"/>
                <a:ea typeface="Calibri" charset="0"/>
                <a:cs typeface="Calibri" charset="0"/>
              </a:rPr>
              <a:t>Adaptados</a:t>
            </a:r>
            <a:r>
              <a:rPr lang="en-US" sz="1200" dirty="0">
                <a:latin typeface="Calibri" charset="0"/>
                <a:ea typeface="Calibri" charset="0"/>
                <a:cs typeface="Calibri" charset="0"/>
              </a:rPr>
              <a:t> de: SUTTON, Christopher J. Student Atlas of World Geography. 8th ed. [</a:t>
            </a:r>
            <a:r>
              <a:rPr lang="en-US" sz="1200" dirty="0" err="1">
                <a:latin typeface="Calibri" charset="0"/>
                <a:ea typeface="Calibri" charset="0"/>
                <a:cs typeface="Calibri" charset="0"/>
              </a:rPr>
              <a:t>s.I</a:t>
            </a:r>
            <a:r>
              <a:rPr lang="en-US" sz="1200" dirty="0">
                <a:latin typeface="Calibri" charset="0"/>
                <a:ea typeface="Calibri" charset="0"/>
                <a:cs typeface="Calibri" charset="0"/>
              </a:rPr>
              <a:t>.]: McGraw-Hill/</a:t>
            </a:r>
            <a:r>
              <a:rPr lang="en-US" sz="1200" dirty="0" err="1">
                <a:latin typeface="Calibri" charset="0"/>
                <a:ea typeface="Calibri" charset="0"/>
                <a:cs typeface="Calibri" charset="0"/>
              </a:rPr>
              <a:t>Duskin</a:t>
            </a:r>
            <a:r>
              <a:rPr lang="en-US" sz="1200" dirty="0">
                <a:latin typeface="Calibri" charset="0"/>
                <a:ea typeface="Calibri" charset="0"/>
                <a:cs typeface="Calibri" charset="0"/>
              </a:rPr>
              <a:t>, 2014. p. 10.</a:t>
            </a:r>
            <a:endParaRPr lang="pt-BR" sz="1200" dirty="0">
              <a:latin typeface="Calibri" charset="0"/>
              <a:ea typeface="Calibri" charset="0"/>
              <a:cs typeface="Calibri" charset="0"/>
            </a:endParaRPr>
          </a:p>
        </p:txBody>
      </p:sp>
      <p:sp>
        <p:nvSpPr>
          <p:cNvPr id="6" name="Espaço Reservado para Texto 5"/>
          <p:cNvSpPr>
            <a:spLocks noGrp="1"/>
          </p:cNvSpPr>
          <p:nvPr>
            <p:ph type="body" sz="quarter" idx="4294967295"/>
          </p:nvPr>
        </p:nvSpPr>
        <p:spPr>
          <a:xfrm>
            <a:off x="-163593" y="1517379"/>
            <a:ext cx="3475038" cy="4638675"/>
          </a:xfrm>
        </p:spPr>
        <p:txBody>
          <a:bodyPr/>
          <a:lstStyle/>
          <a:p>
            <a:pPr lvl="1">
              <a:lnSpc>
                <a:spcPct val="150000"/>
              </a:lnSpc>
              <a:buClr>
                <a:srgbClr val="1F93D9"/>
              </a:buClr>
              <a:buSzPct val="110000"/>
            </a:pPr>
            <a:r>
              <a:rPr lang="pt-BR" dirty="0">
                <a:latin typeface="Calibri" charset="0"/>
                <a:ea typeface="Calibri" charset="0"/>
                <a:cs typeface="Calibri" charset="0"/>
              </a:rPr>
              <a:t>A área continental do hemisfério norte é maior que a do sul, fazendo assim com que as oscilações térmicas no norte sejam maiores do que no sul.</a:t>
            </a:r>
          </a:p>
        </p:txBody>
      </p:sp>
      <p:sp>
        <p:nvSpPr>
          <p:cNvPr id="12" name="Espaço Reservado para Texto 7"/>
          <p:cNvSpPr>
            <a:spLocks noGrp="1"/>
          </p:cNvSpPr>
          <p:nvPr>
            <p:ph type="body" sz="quarter" idx="4294967295"/>
          </p:nvPr>
        </p:nvSpPr>
        <p:spPr>
          <a:xfrm rot="16200000">
            <a:off x="8008938" y="3502025"/>
            <a:ext cx="4183062" cy="476250"/>
          </a:xfrm>
          <a:prstGeom prst="rect">
            <a:avLst/>
          </a:prstGeom>
        </p:spPr>
        <p:txBody>
          <a:bodyPr>
            <a:normAutofit fontScale="55000" lnSpcReduction="20000"/>
          </a:bodyPr>
          <a:lstStyle/>
          <a:p>
            <a:r>
              <a:rPr lang="pt-BR" b="0" dirty="0">
                <a:latin typeface="Calibri" charset="0"/>
                <a:ea typeface="Calibri" charset="0"/>
                <a:cs typeface="Calibri" charset="0"/>
              </a:rPr>
              <a:t>Mapas: Banco de imagens/Arquivo da editora</a:t>
            </a:r>
          </a:p>
        </p:txBody>
      </p:sp>
      <p:pic>
        <p:nvPicPr>
          <p:cNvPr id="9" name="Espaço Reservado para Imagem 8"/>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6455651" y="927100"/>
            <a:ext cx="4849812" cy="5087938"/>
          </a:xfrm>
          <a:ln>
            <a:noFill/>
          </a:ln>
        </p:spPr>
      </p:pic>
      <p:sp>
        <p:nvSpPr>
          <p:cNvPr id="2" name="Título 1"/>
          <p:cNvSpPr>
            <a:spLocks noGrp="1"/>
          </p:cNvSpPr>
          <p:nvPr>
            <p:ph type="ctrTitle" idx="4294967295"/>
          </p:nvPr>
        </p:nvSpPr>
        <p:spPr>
          <a:xfrm>
            <a:off x="0" y="363538"/>
            <a:ext cx="9047163" cy="358775"/>
          </a:xfrm>
        </p:spPr>
        <p:txBody>
          <a:bodyPr>
            <a:normAutofit fontScale="90000"/>
          </a:bodyPr>
          <a:lstStyle/>
          <a:p>
            <a:r>
              <a:rPr lang="en-US" b="1" dirty="0" err="1">
                <a:solidFill>
                  <a:schemeClr val="bg1"/>
                </a:solidFill>
                <a:latin typeface="Calibri" charset="0"/>
                <a:ea typeface="Calibri" charset="0"/>
                <a:cs typeface="Calibri" charset="0"/>
              </a:rPr>
              <a:t>Clima</a:t>
            </a:r>
            <a:endParaRPr lang="pt-BR"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1922943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ço Reservado para Texto 7"/>
          <p:cNvSpPr>
            <a:spLocks noGrp="1"/>
          </p:cNvSpPr>
          <p:nvPr>
            <p:ph type="body" sz="quarter" idx="4294967295"/>
          </p:nvPr>
        </p:nvSpPr>
        <p:spPr>
          <a:xfrm>
            <a:off x="0" y="927100"/>
            <a:ext cx="6992938" cy="282575"/>
          </a:xfrm>
          <a:prstGeom prst="rect">
            <a:avLst/>
          </a:prstGeom>
        </p:spPr>
        <p:txBody>
          <a:bodyPr>
            <a:normAutofit fontScale="55000" lnSpcReduction="20000"/>
          </a:bodyPr>
          <a:lstStyle/>
          <a:p>
            <a:r>
              <a:rPr lang="pt-BR" dirty="0">
                <a:latin typeface="Calibri" charset="0"/>
                <a:ea typeface="Calibri" charset="0"/>
                <a:cs typeface="Calibri" charset="0"/>
              </a:rPr>
              <a:t>Correntes marítimas e principais regiões áridas e semiáridas</a:t>
            </a:r>
          </a:p>
          <a:p>
            <a:endParaRPr lang="pt-BR" dirty="0">
              <a:latin typeface="Calibri" charset="0"/>
              <a:ea typeface="Calibri" charset="0"/>
              <a:cs typeface="Calibri" charset="0"/>
            </a:endParaRPr>
          </a:p>
        </p:txBody>
      </p:sp>
      <p:pic>
        <p:nvPicPr>
          <p:cNvPr id="6" name="Picture Placeholder 5"/>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4279900" y="1568450"/>
            <a:ext cx="7912100" cy="4068763"/>
          </a:xfrm>
        </p:spPr>
      </p:pic>
      <p:sp>
        <p:nvSpPr>
          <p:cNvPr id="2" name="Title 1"/>
          <p:cNvSpPr>
            <a:spLocks noGrp="1"/>
          </p:cNvSpPr>
          <p:nvPr>
            <p:ph type="ctrTitle" idx="4294967295"/>
          </p:nvPr>
        </p:nvSpPr>
        <p:spPr>
          <a:xfrm>
            <a:off x="0" y="363538"/>
            <a:ext cx="9047163" cy="358775"/>
          </a:xfrm>
        </p:spPr>
        <p:txBody>
          <a:bodyPr>
            <a:normAutofit fontScale="90000"/>
          </a:bodyPr>
          <a:lstStyle/>
          <a:p>
            <a:r>
              <a:rPr lang="en-US" b="1" dirty="0" err="1">
                <a:solidFill>
                  <a:schemeClr val="bg1"/>
                </a:solidFill>
                <a:latin typeface="Calibri" charset="0"/>
                <a:ea typeface="Calibri" charset="0"/>
                <a:cs typeface="Calibri" charset="0"/>
              </a:rPr>
              <a:t>Clima</a:t>
            </a:r>
            <a:endParaRPr lang="en-US" b="1" dirty="0">
              <a:solidFill>
                <a:schemeClr val="bg1"/>
              </a:solidFill>
              <a:latin typeface="Calibri" charset="0"/>
              <a:ea typeface="Calibri" charset="0"/>
              <a:cs typeface="Calibri" charset="0"/>
            </a:endParaRPr>
          </a:p>
        </p:txBody>
      </p:sp>
      <p:sp>
        <p:nvSpPr>
          <p:cNvPr id="9" name="Espaço Reservado para Texto 12"/>
          <p:cNvSpPr txBox="1">
            <a:spLocks/>
          </p:cNvSpPr>
          <p:nvPr/>
        </p:nvSpPr>
        <p:spPr>
          <a:xfrm rot="16200000">
            <a:off x="10312593" y="3221494"/>
            <a:ext cx="2550022" cy="353636"/>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200" b="1" i="0" kern="1200" baseline="0">
                <a:solidFill>
                  <a:schemeClr val="tx1">
                    <a:lumMod val="50000"/>
                    <a:lumOff val="50000"/>
                  </a:schemeClr>
                </a:solidFill>
                <a:latin typeface="Calibri"/>
                <a:ea typeface="Helvetica Light" charset="0"/>
                <a:cs typeface="Calibri"/>
              </a:defRPr>
            </a:lvl1pPr>
            <a:lvl2pPr marL="0" indent="0" algn="r"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2pPr>
            <a:lvl3pPr marL="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charset="0"/>
                <a:ea typeface="Helvetica" charset="0"/>
                <a:cs typeface="Helvetica" charset="0"/>
              </a:defRPr>
            </a:lvl3pPr>
            <a:lvl4pPr marL="540000" indent="-285750" algn="l" defTabSz="914400" rtl="0" eaLnBrk="1" latinLnBrk="0" hangingPunct="1">
              <a:lnSpc>
                <a:spcPct val="90000"/>
              </a:lnSpc>
              <a:spcBef>
                <a:spcPts val="500"/>
              </a:spcBef>
              <a:buClr>
                <a:srgbClr val="1F93D9"/>
              </a:buClr>
              <a:buFont typeface="LucidaGrande" charset="0"/>
              <a:buChar char="●"/>
              <a:defRPr sz="1800" b="0" i="0" kern="1200">
                <a:solidFill>
                  <a:schemeClr val="bg2">
                    <a:lumMod val="25000"/>
                  </a:schemeClr>
                </a:solidFill>
                <a:latin typeface="Helvetica Light" charset="0"/>
                <a:ea typeface="Helvetica Light" charset="0"/>
                <a:cs typeface="Helvetica Light" charset="0"/>
              </a:defRPr>
            </a:lvl4pPr>
            <a:lvl5pPr marL="54000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b="0" dirty="0">
                <a:latin typeface="Calibri" charset="0"/>
                <a:ea typeface="Calibri" charset="0"/>
                <a:cs typeface="Calibri" charset="0"/>
              </a:rPr>
              <a:t>Banco de imagens/Arquivo da editora</a:t>
            </a:r>
          </a:p>
        </p:txBody>
      </p:sp>
      <p:sp>
        <p:nvSpPr>
          <p:cNvPr id="10" name="Rectangle 9"/>
          <p:cNvSpPr/>
          <p:nvPr/>
        </p:nvSpPr>
        <p:spPr>
          <a:xfrm>
            <a:off x="4955314" y="5644309"/>
            <a:ext cx="5146963" cy="461665"/>
          </a:xfrm>
          <a:prstGeom prst="rect">
            <a:avLst/>
          </a:prstGeom>
        </p:spPr>
        <p:txBody>
          <a:bodyPr wrap="square">
            <a:spAutoFit/>
          </a:bodyPr>
          <a:lstStyle/>
          <a:p>
            <a:r>
              <a:rPr lang="pt-BR" sz="1200" dirty="0">
                <a:latin typeface="Calibri" charset="0"/>
                <a:ea typeface="Calibri" charset="0"/>
                <a:cs typeface="Calibri" charset="0"/>
              </a:rPr>
              <a:t>Adaptado de: ROSS, </a:t>
            </a:r>
            <a:r>
              <a:rPr lang="pt-BR" sz="1200" dirty="0" err="1">
                <a:latin typeface="Calibri" charset="0"/>
                <a:ea typeface="Calibri" charset="0"/>
                <a:cs typeface="Calibri" charset="0"/>
              </a:rPr>
              <a:t>Jurandyr</a:t>
            </a:r>
            <a:r>
              <a:rPr lang="pt-BR" sz="1200" dirty="0">
                <a:latin typeface="Calibri" charset="0"/>
                <a:ea typeface="Calibri" charset="0"/>
                <a:cs typeface="Calibri" charset="0"/>
              </a:rPr>
              <a:t> L. S. (Org.). Geografia do Brasil. 6. ed. São Paulo: Edusp, 2011. p. 96. (Didática 3).</a:t>
            </a:r>
            <a:endParaRPr lang="en-US" sz="1200" dirty="0">
              <a:latin typeface="Calibri" charset="0"/>
              <a:ea typeface="Calibri" charset="0"/>
              <a:cs typeface="Calibri" charset="0"/>
            </a:endParaRPr>
          </a:p>
        </p:txBody>
      </p:sp>
      <p:sp>
        <p:nvSpPr>
          <p:cNvPr id="12" name="Espaço Reservado para Texto 5"/>
          <p:cNvSpPr txBox="1">
            <a:spLocks/>
          </p:cNvSpPr>
          <p:nvPr/>
        </p:nvSpPr>
        <p:spPr>
          <a:xfrm>
            <a:off x="520618" y="1477769"/>
            <a:ext cx="2966110" cy="46384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b="1" i="0" kern="1200" baseline="0">
                <a:solidFill>
                  <a:srgbClr val="1F93D9"/>
                </a:solidFill>
                <a:latin typeface="Helvetica Light" charset="0"/>
                <a:ea typeface="Helvetica Light" charset="0"/>
                <a:cs typeface="Helvetica Light" charset="0"/>
              </a:defRPr>
            </a:lvl1pPr>
            <a:lvl2pPr marL="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2pPr>
            <a:lvl3pPr marL="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charset="0"/>
                <a:ea typeface="Helvetica" charset="0"/>
                <a:cs typeface="Helvetica" charset="0"/>
              </a:defRPr>
            </a:lvl3pPr>
            <a:lvl4pPr marL="540000" indent="-285750" algn="l" defTabSz="914400" rtl="0" eaLnBrk="1" latinLnBrk="0" hangingPunct="1">
              <a:lnSpc>
                <a:spcPct val="90000"/>
              </a:lnSpc>
              <a:spcBef>
                <a:spcPts val="500"/>
              </a:spcBef>
              <a:buClr>
                <a:srgbClr val="1F93D9"/>
              </a:buClr>
              <a:buFont typeface="LucidaGrande" charset="0"/>
              <a:buChar char="●"/>
              <a:defRPr sz="1800" b="0" i="0" kern="1200">
                <a:solidFill>
                  <a:schemeClr val="bg2">
                    <a:lumMod val="25000"/>
                  </a:schemeClr>
                </a:solidFill>
                <a:latin typeface="Helvetica Light" charset="0"/>
                <a:ea typeface="Helvetica Light" charset="0"/>
                <a:cs typeface="Helvetica Light" charset="0"/>
              </a:defRPr>
            </a:lvl4pPr>
            <a:lvl5pPr marL="54000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b="0" dirty="0">
                <a:solidFill>
                  <a:schemeClr val="bg2">
                    <a:lumMod val="25000"/>
                  </a:schemeClr>
                </a:solidFill>
                <a:latin typeface="Calibri" charset="0"/>
                <a:ea typeface="Calibri" charset="0"/>
                <a:cs typeface="Calibri" charset="0"/>
              </a:rPr>
              <a:t>Observe que a </a:t>
            </a:r>
            <a:r>
              <a:rPr lang="en-US" b="0" dirty="0" err="1">
                <a:solidFill>
                  <a:schemeClr val="bg2">
                    <a:lumMod val="25000"/>
                  </a:schemeClr>
                </a:solidFill>
                <a:latin typeface="Calibri" charset="0"/>
                <a:ea typeface="Calibri" charset="0"/>
                <a:cs typeface="Calibri" charset="0"/>
              </a:rPr>
              <a:t>localização</a:t>
            </a:r>
            <a:r>
              <a:rPr lang="en-US" b="0" dirty="0">
                <a:solidFill>
                  <a:schemeClr val="bg2">
                    <a:lumMod val="25000"/>
                  </a:schemeClr>
                </a:solidFill>
                <a:latin typeface="Calibri" charset="0"/>
                <a:ea typeface="Calibri" charset="0"/>
                <a:cs typeface="Calibri" charset="0"/>
              </a:rPr>
              <a:t> das </a:t>
            </a:r>
            <a:r>
              <a:rPr lang="en-US" b="0" dirty="0" err="1">
                <a:solidFill>
                  <a:schemeClr val="bg2">
                    <a:lumMod val="25000"/>
                  </a:schemeClr>
                </a:solidFill>
                <a:latin typeface="Calibri" charset="0"/>
                <a:ea typeface="Calibri" charset="0"/>
                <a:cs typeface="Calibri" charset="0"/>
              </a:rPr>
              <a:t>áreas</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áridas</a:t>
            </a:r>
            <a:r>
              <a:rPr lang="en-US" b="0" dirty="0">
                <a:solidFill>
                  <a:schemeClr val="bg2">
                    <a:lumMod val="25000"/>
                  </a:schemeClr>
                </a:solidFill>
                <a:latin typeface="Calibri" charset="0"/>
                <a:ea typeface="Calibri" charset="0"/>
                <a:cs typeface="Calibri" charset="0"/>
              </a:rPr>
              <a:t> e </a:t>
            </a:r>
            <a:r>
              <a:rPr lang="en-US" b="0" dirty="0" err="1">
                <a:solidFill>
                  <a:schemeClr val="bg2">
                    <a:lumMod val="25000"/>
                  </a:schemeClr>
                </a:solidFill>
                <a:latin typeface="Calibri" charset="0"/>
                <a:ea typeface="Calibri" charset="0"/>
                <a:cs typeface="Calibri" charset="0"/>
              </a:rPr>
              <a:t>semiáridas</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está</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condicionada</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principalmente</a:t>
            </a:r>
            <a:r>
              <a:rPr lang="en-US" b="0" dirty="0">
                <a:solidFill>
                  <a:schemeClr val="bg2">
                    <a:lumMod val="25000"/>
                  </a:schemeClr>
                </a:solidFill>
                <a:latin typeface="Calibri" charset="0"/>
                <a:ea typeface="Calibri" charset="0"/>
                <a:cs typeface="Calibri" charset="0"/>
              </a:rPr>
              <a:t> pela </a:t>
            </a:r>
            <a:r>
              <a:rPr lang="en-US" b="0" dirty="0" err="1">
                <a:solidFill>
                  <a:schemeClr val="bg2">
                    <a:lumMod val="25000"/>
                  </a:schemeClr>
                </a:solidFill>
                <a:latin typeface="Calibri" charset="0"/>
                <a:ea typeface="Calibri" charset="0"/>
                <a:cs typeface="Calibri" charset="0"/>
              </a:rPr>
              <a:t>presença</a:t>
            </a:r>
            <a:r>
              <a:rPr lang="en-US" b="0" dirty="0">
                <a:solidFill>
                  <a:schemeClr val="bg2">
                    <a:lumMod val="25000"/>
                  </a:schemeClr>
                </a:solidFill>
                <a:latin typeface="Calibri" charset="0"/>
                <a:ea typeface="Calibri" charset="0"/>
                <a:cs typeface="Calibri" charset="0"/>
              </a:rPr>
              <a:t> de </a:t>
            </a:r>
            <a:r>
              <a:rPr lang="en-US" b="0" dirty="0" err="1">
                <a:solidFill>
                  <a:schemeClr val="bg2">
                    <a:lumMod val="25000"/>
                  </a:schemeClr>
                </a:solidFill>
                <a:latin typeface="Calibri" charset="0"/>
                <a:ea typeface="Calibri" charset="0"/>
                <a:cs typeface="Calibri" charset="0"/>
              </a:rPr>
              <a:t>alguma</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corrente</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fria</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É</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comum</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essas</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correntes</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provocarem</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nevoeiros</a:t>
            </a:r>
            <a:r>
              <a:rPr lang="en-US" b="0" dirty="0">
                <a:solidFill>
                  <a:schemeClr val="bg2">
                    <a:lumMod val="25000"/>
                  </a:schemeClr>
                </a:solidFill>
                <a:latin typeface="Calibri" charset="0"/>
                <a:ea typeface="Calibri" charset="0"/>
                <a:cs typeface="Calibri" charset="0"/>
              </a:rPr>
              <a:t> e </a:t>
            </a:r>
            <a:r>
              <a:rPr lang="en-US" b="0" dirty="0" err="1">
                <a:solidFill>
                  <a:schemeClr val="bg2">
                    <a:lumMod val="25000"/>
                  </a:schemeClr>
                </a:solidFill>
                <a:latin typeface="Calibri" charset="0"/>
                <a:ea typeface="Calibri" charset="0"/>
                <a:cs typeface="Calibri" charset="0"/>
              </a:rPr>
              <a:t>chuvas</a:t>
            </a:r>
            <a:r>
              <a:rPr lang="en-US" b="0" dirty="0">
                <a:solidFill>
                  <a:schemeClr val="bg2">
                    <a:lumMod val="25000"/>
                  </a:schemeClr>
                </a:solidFill>
                <a:latin typeface="Calibri" charset="0"/>
                <a:ea typeface="Calibri" charset="0"/>
                <a:cs typeface="Calibri" charset="0"/>
              </a:rPr>
              <a:t> no </a:t>
            </a:r>
            <a:r>
              <a:rPr lang="en-US" b="0" dirty="0" err="1">
                <a:solidFill>
                  <a:schemeClr val="bg2">
                    <a:lumMod val="25000"/>
                  </a:schemeClr>
                </a:solidFill>
                <a:latin typeface="Calibri" charset="0"/>
                <a:ea typeface="Calibri" charset="0"/>
                <a:cs typeface="Calibri" charset="0"/>
              </a:rPr>
              <a:t>oceano</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fazendo</a:t>
            </a:r>
            <a:r>
              <a:rPr lang="en-US" b="0" dirty="0">
                <a:solidFill>
                  <a:schemeClr val="bg2">
                    <a:lumMod val="25000"/>
                  </a:schemeClr>
                </a:solidFill>
                <a:latin typeface="Calibri" charset="0"/>
                <a:ea typeface="Calibri" charset="0"/>
                <a:cs typeface="Calibri" charset="0"/>
              </a:rPr>
              <a:t> com que as </a:t>
            </a:r>
            <a:r>
              <a:rPr lang="en-US" b="0" dirty="0" err="1">
                <a:solidFill>
                  <a:schemeClr val="bg2">
                    <a:lumMod val="25000"/>
                  </a:schemeClr>
                </a:solidFill>
                <a:latin typeface="Calibri" charset="0"/>
                <a:ea typeface="Calibri" charset="0"/>
                <a:cs typeface="Calibri" charset="0"/>
              </a:rPr>
              <a:t>massas</a:t>
            </a:r>
            <a:r>
              <a:rPr lang="en-US" b="0" dirty="0">
                <a:solidFill>
                  <a:schemeClr val="bg2">
                    <a:lumMod val="25000"/>
                  </a:schemeClr>
                </a:solidFill>
                <a:latin typeface="Calibri" charset="0"/>
                <a:ea typeface="Calibri" charset="0"/>
                <a:cs typeface="Calibri" charset="0"/>
              </a:rPr>
              <a:t> de </a:t>
            </a:r>
            <a:r>
              <a:rPr lang="en-US" b="0" dirty="0" err="1">
                <a:solidFill>
                  <a:schemeClr val="bg2">
                    <a:lumMod val="25000"/>
                  </a:schemeClr>
                </a:solidFill>
                <a:latin typeface="Calibri" charset="0"/>
                <a:ea typeface="Calibri" charset="0"/>
                <a:cs typeface="Calibri" charset="0"/>
              </a:rPr>
              <a:t>ar</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cheguem</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ao</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continente</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sem</a:t>
            </a:r>
            <a:r>
              <a:rPr lang="en-US" b="0" dirty="0">
                <a:solidFill>
                  <a:schemeClr val="bg2">
                    <a:lumMod val="25000"/>
                  </a:schemeClr>
                </a:solidFill>
                <a:latin typeface="Calibri" charset="0"/>
                <a:ea typeface="Calibri" charset="0"/>
                <a:cs typeface="Calibri" charset="0"/>
              </a:rPr>
              <a:t> </a:t>
            </a:r>
            <a:r>
              <a:rPr lang="en-US" b="0" dirty="0" err="1">
                <a:solidFill>
                  <a:schemeClr val="bg2">
                    <a:lumMod val="25000"/>
                  </a:schemeClr>
                </a:solidFill>
                <a:latin typeface="Calibri" charset="0"/>
                <a:ea typeface="Calibri" charset="0"/>
                <a:cs typeface="Calibri" charset="0"/>
              </a:rPr>
              <a:t>umidade</a:t>
            </a:r>
            <a:r>
              <a:rPr lang="en-US" b="0" dirty="0">
                <a:solidFill>
                  <a:schemeClr val="bg2">
                    <a:lumMod val="25000"/>
                  </a:schemeClr>
                </a:solidFill>
                <a:latin typeface="Calibri" charset="0"/>
                <a:ea typeface="Calibri" charset="0"/>
                <a:cs typeface="Calibri" charset="0"/>
              </a:rPr>
              <a:t>.</a:t>
            </a:r>
          </a:p>
        </p:txBody>
      </p:sp>
    </p:spTree>
    <p:extLst>
      <p:ext uri="{BB962C8B-B14F-4D97-AF65-F5344CB8AC3E}">
        <p14:creationId xmlns:p14="http://schemas.microsoft.com/office/powerpoint/2010/main" val="1833897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ço Reservado para Texto 15"/>
          <p:cNvSpPr>
            <a:spLocks noGrp="1"/>
          </p:cNvSpPr>
          <p:nvPr>
            <p:ph type="body" sz="quarter" idx="4294967295"/>
          </p:nvPr>
        </p:nvSpPr>
        <p:spPr>
          <a:xfrm>
            <a:off x="0" y="4503738"/>
            <a:ext cx="5156200" cy="1870075"/>
          </a:xfrm>
        </p:spPr>
        <p:txBody>
          <a:bodyPr/>
          <a:lstStyle/>
          <a:p>
            <a:r>
              <a:rPr lang="en-US" sz="1200" b="0" dirty="0" err="1">
                <a:solidFill>
                  <a:schemeClr val="bg2">
                    <a:lumMod val="25000"/>
                  </a:schemeClr>
                </a:solidFill>
                <a:latin typeface="Calibri" charset="0"/>
                <a:ea typeface="Calibri" charset="0"/>
                <a:cs typeface="Calibri" charset="0"/>
              </a:rPr>
              <a:t>Os</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climogramas</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mostram</a:t>
            </a:r>
            <a:r>
              <a:rPr lang="en-US" sz="1200" b="0" dirty="0">
                <a:solidFill>
                  <a:schemeClr val="bg2">
                    <a:lumMod val="25000"/>
                  </a:schemeClr>
                </a:solidFill>
                <a:latin typeface="Calibri" charset="0"/>
                <a:ea typeface="Calibri" charset="0"/>
                <a:cs typeface="Calibri" charset="0"/>
              </a:rPr>
              <a:t> as </a:t>
            </a:r>
            <a:r>
              <a:rPr lang="en-US" sz="1200" b="0" dirty="0" err="1">
                <a:solidFill>
                  <a:schemeClr val="bg2">
                    <a:lumMod val="25000"/>
                  </a:schemeClr>
                </a:solidFill>
                <a:latin typeface="Calibri" charset="0"/>
                <a:ea typeface="Calibri" charset="0"/>
                <a:cs typeface="Calibri" charset="0"/>
              </a:rPr>
              <a:t>médias</a:t>
            </a:r>
            <a:r>
              <a:rPr lang="en-US" sz="1200" b="0" dirty="0">
                <a:solidFill>
                  <a:schemeClr val="bg2">
                    <a:lumMod val="25000"/>
                  </a:schemeClr>
                </a:solidFill>
                <a:latin typeface="Calibri" charset="0"/>
                <a:ea typeface="Calibri" charset="0"/>
                <a:cs typeface="Calibri" charset="0"/>
              </a:rPr>
              <a:t> de </a:t>
            </a:r>
            <a:r>
              <a:rPr lang="en-US" sz="1200" b="0" dirty="0" err="1">
                <a:solidFill>
                  <a:schemeClr val="bg2">
                    <a:lumMod val="25000"/>
                  </a:schemeClr>
                </a:solidFill>
                <a:latin typeface="Calibri" charset="0"/>
                <a:ea typeface="Calibri" charset="0"/>
                <a:cs typeface="Calibri" charset="0"/>
              </a:rPr>
              <a:t>temperatura</a:t>
            </a:r>
            <a:r>
              <a:rPr lang="en-US" sz="1200" b="0" dirty="0">
                <a:solidFill>
                  <a:schemeClr val="bg2">
                    <a:lumMod val="25000"/>
                  </a:schemeClr>
                </a:solidFill>
                <a:latin typeface="Calibri" charset="0"/>
                <a:ea typeface="Calibri" charset="0"/>
                <a:cs typeface="Calibri" charset="0"/>
              </a:rPr>
              <a:t> e </a:t>
            </a:r>
            <a:r>
              <a:rPr lang="en-US" sz="1200" b="0" dirty="0" err="1">
                <a:solidFill>
                  <a:schemeClr val="bg2">
                    <a:lumMod val="25000"/>
                  </a:schemeClr>
                </a:solidFill>
                <a:latin typeface="Calibri" charset="0"/>
                <a:ea typeface="Calibri" charset="0"/>
                <a:cs typeface="Calibri" charset="0"/>
              </a:rPr>
              <a:t>pluviosidade</a:t>
            </a:r>
            <a:r>
              <a:rPr lang="en-US" sz="1200" b="0" dirty="0">
                <a:solidFill>
                  <a:schemeClr val="bg2">
                    <a:lumMod val="25000"/>
                  </a:schemeClr>
                </a:solidFill>
                <a:latin typeface="Calibri" charset="0"/>
                <a:ea typeface="Calibri" charset="0"/>
                <a:cs typeface="Calibri" charset="0"/>
              </a:rPr>
              <a:t> de um </a:t>
            </a:r>
            <a:r>
              <a:rPr lang="en-US" sz="1200" b="0" dirty="0" err="1">
                <a:solidFill>
                  <a:schemeClr val="bg2">
                    <a:lumMod val="25000"/>
                  </a:schemeClr>
                </a:solidFill>
                <a:latin typeface="Calibri" charset="0"/>
                <a:ea typeface="Calibri" charset="0"/>
                <a:cs typeface="Calibri" charset="0"/>
              </a:rPr>
              <a:t>lugar</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específico</a:t>
            </a:r>
            <a:r>
              <a:rPr lang="en-US" sz="1200" b="0" dirty="0">
                <a:solidFill>
                  <a:schemeClr val="bg2">
                    <a:lumMod val="25000"/>
                  </a:schemeClr>
                </a:solidFill>
                <a:latin typeface="Calibri" charset="0"/>
                <a:ea typeface="Calibri" charset="0"/>
                <a:cs typeface="Calibri" charset="0"/>
              </a:rPr>
              <a:t> e </a:t>
            </a:r>
            <a:r>
              <a:rPr lang="en-US" sz="1200" b="0" dirty="0" err="1">
                <a:solidFill>
                  <a:schemeClr val="bg2">
                    <a:lumMod val="25000"/>
                  </a:schemeClr>
                </a:solidFill>
                <a:latin typeface="Calibri" charset="0"/>
                <a:ea typeface="Calibri" charset="0"/>
                <a:cs typeface="Calibri" charset="0"/>
              </a:rPr>
              <a:t>representam</a:t>
            </a:r>
            <a:r>
              <a:rPr lang="en-US" sz="1200" b="0" dirty="0">
                <a:solidFill>
                  <a:schemeClr val="bg2">
                    <a:lumMod val="25000"/>
                  </a:schemeClr>
                </a:solidFill>
                <a:latin typeface="Calibri" charset="0"/>
                <a:ea typeface="Calibri" charset="0"/>
                <a:cs typeface="Calibri" charset="0"/>
              </a:rPr>
              <a:t> as </a:t>
            </a:r>
            <a:r>
              <a:rPr lang="en-US" sz="1200" b="0" dirty="0" err="1">
                <a:solidFill>
                  <a:schemeClr val="bg2">
                    <a:lumMod val="25000"/>
                  </a:schemeClr>
                </a:solidFill>
                <a:latin typeface="Calibri" charset="0"/>
                <a:ea typeface="Calibri" charset="0"/>
                <a:cs typeface="Calibri" charset="0"/>
              </a:rPr>
              <a:t>características</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médias</a:t>
            </a:r>
            <a:r>
              <a:rPr lang="en-US" sz="1200" b="0" dirty="0">
                <a:solidFill>
                  <a:schemeClr val="bg2">
                    <a:lumMod val="25000"/>
                  </a:schemeClr>
                </a:solidFill>
                <a:latin typeface="Calibri" charset="0"/>
                <a:ea typeface="Calibri" charset="0"/>
                <a:cs typeface="Calibri" charset="0"/>
              </a:rPr>
              <a:t> de um </a:t>
            </a:r>
            <a:r>
              <a:rPr lang="en-US" sz="1200" b="0" dirty="0" err="1">
                <a:solidFill>
                  <a:schemeClr val="bg2">
                    <a:lumMod val="25000"/>
                  </a:schemeClr>
                </a:solidFill>
                <a:latin typeface="Calibri" charset="0"/>
                <a:ea typeface="Calibri" charset="0"/>
                <a:cs typeface="Calibri" charset="0"/>
              </a:rPr>
              <a:t>tipo</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climático</a:t>
            </a:r>
            <a:r>
              <a:rPr lang="en-US" sz="1200" b="0" dirty="0">
                <a:solidFill>
                  <a:schemeClr val="bg2">
                    <a:lumMod val="25000"/>
                  </a:schemeClr>
                </a:solidFill>
                <a:latin typeface="Calibri" charset="0"/>
                <a:ea typeface="Calibri" charset="0"/>
                <a:cs typeface="Calibri" charset="0"/>
              </a:rPr>
              <a:t>, que </a:t>
            </a:r>
            <a:r>
              <a:rPr lang="en-US" sz="1200" b="0" dirty="0" err="1">
                <a:solidFill>
                  <a:schemeClr val="bg2">
                    <a:lumMod val="25000"/>
                  </a:schemeClr>
                </a:solidFill>
                <a:latin typeface="Calibri" charset="0"/>
                <a:ea typeface="Calibri" charset="0"/>
                <a:cs typeface="Calibri" charset="0"/>
              </a:rPr>
              <a:t>na</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realidade</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é</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diverso</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Por</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exemplo</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nem</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toda</a:t>
            </a:r>
            <a:r>
              <a:rPr lang="en-US" sz="1200" b="0" dirty="0">
                <a:solidFill>
                  <a:schemeClr val="bg2">
                    <a:lumMod val="25000"/>
                  </a:schemeClr>
                </a:solidFill>
                <a:latin typeface="Calibri" charset="0"/>
                <a:ea typeface="Calibri" charset="0"/>
                <a:cs typeface="Calibri" charset="0"/>
              </a:rPr>
              <a:t> a </a:t>
            </a:r>
            <a:r>
              <a:rPr lang="en-US" sz="1200" b="0" dirty="0" err="1">
                <a:solidFill>
                  <a:schemeClr val="bg2">
                    <a:lumMod val="25000"/>
                  </a:schemeClr>
                </a:solidFill>
                <a:latin typeface="Calibri" charset="0"/>
                <a:ea typeface="Calibri" charset="0"/>
                <a:cs typeface="Calibri" charset="0"/>
              </a:rPr>
              <a:t>área</a:t>
            </a:r>
            <a:r>
              <a:rPr lang="en-US" sz="1200" b="0" dirty="0">
                <a:solidFill>
                  <a:schemeClr val="bg2">
                    <a:lumMod val="25000"/>
                  </a:schemeClr>
                </a:solidFill>
                <a:latin typeface="Calibri" charset="0"/>
                <a:ea typeface="Calibri" charset="0"/>
                <a:cs typeface="Calibri" charset="0"/>
              </a:rPr>
              <a:t> de </a:t>
            </a:r>
            <a:r>
              <a:rPr lang="en-US" sz="1200" b="0" dirty="0" err="1">
                <a:solidFill>
                  <a:schemeClr val="bg2">
                    <a:lumMod val="25000"/>
                  </a:schemeClr>
                </a:solidFill>
                <a:latin typeface="Calibri" charset="0"/>
                <a:ea typeface="Calibri" charset="0"/>
                <a:cs typeface="Calibri" charset="0"/>
              </a:rPr>
              <a:t>clima</a:t>
            </a:r>
            <a:r>
              <a:rPr lang="en-US" sz="1200" b="0" dirty="0">
                <a:solidFill>
                  <a:schemeClr val="bg2">
                    <a:lumMod val="25000"/>
                  </a:schemeClr>
                </a:solidFill>
                <a:latin typeface="Calibri" charset="0"/>
                <a:ea typeface="Calibri" charset="0"/>
                <a:cs typeface="Calibri" charset="0"/>
              </a:rPr>
              <a:t> equatorial </a:t>
            </a:r>
            <a:r>
              <a:rPr lang="en-US" sz="1200" b="0" dirty="0" err="1">
                <a:solidFill>
                  <a:schemeClr val="bg2">
                    <a:lumMod val="25000"/>
                  </a:schemeClr>
                </a:solidFill>
                <a:latin typeface="Calibri" charset="0"/>
                <a:ea typeface="Calibri" charset="0"/>
                <a:cs typeface="Calibri" charset="0"/>
              </a:rPr>
              <a:t>apresenta</a:t>
            </a:r>
            <a:r>
              <a:rPr lang="en-US" sz="1200" b="0" dirty="0">
                <a:solidFill>
                  <a:schemeClr val="bg2">
                    <a:lumMod val="25000"/>
                  </a:schemeClr>
                </a:solidFill>
                <a:latin typeface="Calibri" charset="0"/>
                <a:ea typeface="Calibri" charset="0"/>
                <a:cs typeface="Calibri" charset="0"/>
              </a:rPr>
              <a:t> um </a:t>
            </a:r>
            <a:r>
              <a:rPr lang="en-US" sz="1200" b="0" dirty="0" err="1">
                <a:solidFill>
                  <a:schemeClr val="bg2">
                    <a:lumMod val="25000"/>
                  </a:schemeClr>
                </a:solidFill>
                <a:latin typeface="Calibri" charset="0"/>
                <a:ea typeface="Calibri" charset="0"/>
                <a:cs typeface="Calibri" charset="0"/>
              </a:rPr>
              <a:t>climograma</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exatamente</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igual</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ao</a:t>
            </a:r>
            <a:r>
              <a:rPr lang="en-US" sz="1200" b="0" dirty="0">
                <a:solidFill>
                  <a:schemeClr val="bg2">
                    <a:lumMod val="25000"/>
                  </a:schemeClr>
                </a:solidFill>
                <a:latin typeface="Calibri" charset="0"/>
                <a:ea typeface="Calibri" charset="0"/>
                <a:cs typeface="Calibri" charset="0"/>
              </a:rPr>
              <a:t> de Manaus, mas </a:t>
            </a:r>
            <a:r>
              <a:rPr lang="en-US" sz="1200" b="0" dirty="0" err="1">
                <a:solidFill>
                  <a:schemeClr val="bg2">
                    <a:lumMod val="25000"/>
                  </a:schemeClr>
                </a:solidFill>
                <a:latin typeface="Calibri" charset="0"/>
                <a:ea typeface="Calibri" charset="0"/>
                <a:cs typeface="Calibri" charset="0"/>
              </a:rPr>
              <a:t>também</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não</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difere</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muito</a:t>
            </a:r>
            <a:r>
              <a:rPr lang="en-US" sz="1200" b="0" dirty="0">
                <a:solidFill>
                  <a:schemeClr val="bg2">
                    <a:lumMod val="25000"/>
                  </a:schemeClr>
                </a:solidFill>
                <a:latin typeface="Calibri" charset="0"/>
                <a:ea typeface="Calibri" charset="0"/>
                <a:cs typeface="Calibri" charset="0"/>
              </a:rPr>
              <a:t> dele. </a:t>
            </a:r>
            <a:r>
              <a:rPr lang="en-US" sz="1200" b="0" dirty="0" err="1">
                <a:solidFill>
                  <a:schemeClr val="bg2">
                    <a:lumMod val="25000"/>
                  </a:schemeClr>
                </a:solidFill>
                <a:latin typeface="Calibri" charset="0"/>
                <a:ea typeface="Calibri" charset="0"/>
                <a:cs typeface="Calibri" charset="0"/>
              </a:rPr>
              <a:t>Por</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isso</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costuma</a:t>
            </a:r>
            <a:r>
              <a:rPr lang="en-US" sz="1200" b="0" dirty="0">
                <a:solidFill>
                  <a:schemeClr val="bg2">
                    <a:lumMod val="25000"/>
                  </a:schemeClr>
                </a:solidFill>
                <a:latin typeface="Calibri" charset="0"/>
                <a:ea typeface="Calibri" charset="0"/>
                <a:cs typeface="Calibri" charset="0"/>
              </a:rPr>
              <a:t>-se </a:t>
            </a:r>
            <a:r>
              <a:rPr lang="en-US" sz="1200" b="0" dirty="0" err="1">
                <a:solidFill>
                  <a:schemeClr val="bg2">
                    <a:lumMod val="25000"/>
                  </a:schemeClr>
                </a:solidFill>
                <a:latin typeface="Calibri" charset="0"/>
                <a:ea typeface="Calibri" charset="0"/>
                <a:cs typeface="Calibri" charset="0"/>
              </a:rPr>
              <a:t>fazer</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essa</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generalização</a:t>
            </a:r>
            <a:r>
              <a:rPr lang="en-US" sz="1200" b="0" dirty="0">
                <a:solidFill>
                  <a:schemeClr val="bg2">
                    <a:lumMod val="25000"/>
                  </a:schemeClr>
                </a:solidFill>
                <a:latin typeface="Calibri" charset="0"/>
                <a:ea typeface="Calibri" charset="0"/>
                <a:cs typeface="Calibri" charset="0"/>
              </a:rPr>
              <a:t> de </a:t>
            </a:r>
            <a:r>
              <a:rPr lang="en-US" sz="1200" b="0" dirty="0" err="1">
                <a:solidFill>
                  <a:schemeClr val="bg2">
                    <a:lumMod val="25000"/>
                  </a:schemeClr>
                </a:solidFill>
                <a:latin typeface="Calibri" charset="0"/>
                <a:ea typeface="Calibri" charset="0"/>
                <a:cs typeface="Calibri" charset="0"/>
              </a:rPr>
              <a:t>características</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climáticas</a:t>
            </a:r>
            <a:r>
              <a:rPr lang="en-US" sz="1200" b="0" dirty="0">
                <a:solidFill>
                  <a:schemeClr val="bg2">
                    <a:lumMod val="25000"/>
                  </a:schemeClr>
                </a:solidFill>
                <a:latin typeface="Calibri" charset="0"/>
                <a:ea typeface="Calibri" charset="0"/>
                <a:cs typeface="Calibri" charset="0"/>
              </a:rPr>
              <a:t> de um </a:t>
            </a:r>
            <a:r>
              <a:rPr lang="en-US" sz="1200" b="0" dirty="0" err="1">
                <a:solidFill>
                  <a:schemeClr val="bg2">
                    <a:lumMod val="25000"/>
                  </a:schemeClr>
                </a:solidFill>
                <a:latin typeface="Calibri" charset="0"/>
                <a:ea typeface="Calibri" charset="0"/>
                <a:cs typeface="Calibri" charset="0"/>
              </a:rPr>
              <a:t>lugar</a:t>
            </a:r>
            <a:r>
              <a:rPr lang="en-US" sz="1200" b="0" dirty="0">
                <a:solidFill>
                  <a:schemeClr val="bg2">
                    <a:lumMod val="25000"/>
                  </a:schemeClr>
                </a:solidFill>
                <a:latin typeface="Calibri" charset="0"/>
                <a:ea typeface="Calibri" charset="0"/>
                <a:cs typeface="Calibri" charset="0"/>
              </a:rPr>
              <a:t> para </a:t>
            </a:r>
            <a:r>
              <a:rPr lang="en-US" sz="1200" b="0" dirty="0" err="1">
                <a:solidFill>
                  <a:schemeClr val="bg2">
                    <a:lumMod val="25000"/>
                  </a:schemeClr>
                </a:solidFill>
                <a:latin typeface="Calibri" charset="0"/>
                <a:ea typeface="Calibri" charset="0"/>
                <a:cs typeface="Calibri" charset="0"/>
              </a:rPr>
              <a:t>uma</a:t>
            </a:r>
            <a:r>
              <a:rPr lang="en-US" sz="1200" b="0" dirty="0">
                <a:solidFill>
                  <a:schemeClr val="bg2">
                    <a:lumMod val="25000"/>
                  </a:schemeClr>
                </a:solidFill>
                <a:latin typeface="Calibri" charset="0"/>
                <a:ea typeface="Calibri" charset="0"/>
                <a:cs typeface="Calibri" charset="0"/>
              </a:rPr>
              <a:t> </a:t>
            </a:r>
            <a:r>
              <a:rPr lang="en-US" sz="1200" b="0" dirty="0" err="1">
                <a:solidFill>
                  <a:schemeClr val="bg2">
                    <a:lumMod val="25000"/>
                  </a:schemeClr>
                </a:solidFill>
                <a:latin typeface="Calibri" charset="0"/>
                <a:ea typeface="Calibri" charset="0"/>
                <a:cs typeface="Calibri" charset="0"/>
              </a:rPr>
              <a:t>região</a:t>
            </a:r>
            <a:r>
              <a:rPr lang="en-US" sz="1200" b="0" dirty="0">
                <a:solidFill>
                  <a:schemeClr val="bg2">
                    <a:lumMod val="25000"/>
                  </a:schemeClr>
                </a:solidFill>
                <a:latin typeface="Calibri" charset="0"/>
                <a:ea typeface="Calibri" charset="0"/>
                <a:cs typeface="Calibri" charset="0"/>
              </a:rPr>
              <a:t>.</a:t>
            </a:r>
          </a:p>
        </p:txBody>
      </p:sp>
      <p:sp>
        <p:nvSpPr>
          <p:cNvPr id="18" name="Espaço Reservado para Texto 4"/>
          <p:cNvSpPr>
            <a:spLocks noGrp="1"/>
          </p:cNvSpPr>
          <p:nvPr>
            <p:ph type="body" sz="quarter" idx="4294967295"/>
          </p:nvPr>
        </p:nvSpPr>
        <p:spPr>
          <a:xfrm rot="16200000">
            <a:off x="9534525" y="3465513"/>
            <a:ext cx="2657475" cy="476250"/>
          </a:xfrm>
        </p:spPr>
        <p:txBody>
          <a:bodyPr>
            <a:normAutofit fontScale="55000" lnSpcReduction="20000"/>
          </a:bodyPr>
          <a:lstStyle/>
          <a:p>
            <a:r>
              <a:rPr lang="pt-BR" b="0" dirty="0" err="1">
                <a:latin typeface="Calibri" charset="0"/>
                <a:ea typeface="Calibri" charset="0"/>
                <a:cs typeface="Calibri" charset="0"/>
              </a:rPr>
              <a:t>Allmaps</a:t>
            </a:r>
            <a:r>
              <a:rPr lang="pt-BR" b="0" dirty="0">
                <a:latin typeface="Calibri" charset="0"/>
                <a:ea typeface="Calibri" charset="0"/>
                <a:cs typeface="Calibri" charset="0"/>
              </a:rPr>
              <a:t>/Arquivo da editora</a:t>
            </a:r>
          </a:p>
        </p:txBody>
      </p:sp>
      <p:sp>
        <p:nvSpPr>
          <p:cNvPr id="15" name="Espaço Reservado para Texto 4"/>
          <p:cNvSpPr>
            <a:spLocks noGrp="1"/>
          </p:cNvSpPr>
          <p:nvPr>
            <p:ph type="body" sz="quarter" idx="4294967295"/>
          </p:nvPr>
        </p:nvSpPr>
        <p:spPr>
          <a:xfrm>
            <a:off x="0" y="881063"/>
            <a:ext cx="6992938" cy="282575"/>
          </a:xfrm>
        </p:spPr>
        <p:txBody>
          <a:bodyPr>
            <a:normAutofit fontScale="55000" lnSpcReduction="20000"/>
          </a:bodyPr>
          <a:lstStyle/>
          <a:p>
            <a:r>
              <a:rPr lang="pt-BR" dirty="0">
                <a:latin typeface="Calibri" charset="0"/>
                <a:ea typeface="Calibri" charset="0"/>
                <a:cs typeface="Calibri" charset="0"/>
              </a:rPr>
              <a:t>Tipos de clima</a:t>
            </a:r>
          </a:p>
        </p:txBody>
      </p:sp>
      <p:pic>
        <p:nvPicPr>
          <p:cNvPr id="10" name="Espaço Reservado para Imagem 9"/>
          <p:cNvPicPr>
            <a:picLocks noGrp="1" noChangeAspect="1"/>
          </p:cNvPicPr>
          <p:nvPr>
            <p:ph type="pic" idx="4294967295"/>
          </p:nvPr>
        </p:nvPicPr>
        <p:blipFill rotWithShape="1">
          <a:blip r:embed="rId3" cstate="print"/>
          <a:srcRect b="28414"/>
          <a:stretch/>
        </p:blipFill>
        <p:spPr>
          <a:xfrm>
            <a:off x="0" y="2954338"/>
            <a:ext cx="3895725" cy="1422400"/>
          </a:xfrm>
          <a:ln>
            <a:noFill/>
          </a:ln>
        </p:spPr>
      </p:pic>
      <p:sp>
        <p:nvSpPr>
          <p:cNvPr id="2" name="Título 1"/>
          <p:cNvSpPr>
            <a:spLocks noGrp="1"/>
          </p:cNvSpPr>
          <p:nvPr>
            <p:ph type="ctrTitle" idx="4294967295"/>
          </p:nvPr>
        </p:nvSpPr>
        <p:spPr>
          <a:xfrm>
            <a:off x="0" y="363538"/>
            <a:ext cx="10210800" cy="358775"/>
          </a:xfrm>
        </p:spPr>
        <p:txBody>
          <a:bodyPr>
            <a:normAutofit fontScale="90000"/>
          </a:bodyPr>
          <a:lstStyle/>
          <a:p>
            <a:r>
              <a:rPr lang="en-US" b="1" dirty="0" err="1">
                <a:solidFill>
                  <a:schemeClr val="bg1"/>
                </a:solidFill>
                <a:latin typeface="Calibri" charset="0"/>
                <a:ea typeface="Calibri" charset="0"/>
                <a:cs typeface="Calibri" charset="0"/>
              </a:rPr>
              <a:t>Clima</a:t>
            </a:r>
            <a:endParaRPr lang="pt-BR" b="1" dirty="0">
              <a:solidFill>
                <a:schemeClr val="bg1"/>
              </a:solidFill>
              <a:latin typeface="Calibri" charset="0"/>
              <a:ea typeface="Calibri" charset="0"/>
              <a:cs typeface="Calibri" charset="0"/>
            </a:endParaRPr>
          </a:p>
        </p:txBody>
      </p:sp>
      <p:sp>
        <p:nvSpPr>
          <p:cNvPr id="12" name="Espaço Reservado para Texto 5"/>
          <p:cNvSpPr txBox="1">
            <a:spLocks/>
          </p:cNvSpPr>
          <p:nvPr/>
        </p:nvSpPr>
        <p:spPr>
          <a:xfrm>
            <a:off x="6262563" y="5874581"/>
            <a:ext cx="5453185" cy="48489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baseline="0">
                <a:solidFill>
                  <a:schemeClr val="tx1"/>
                </a:solidFill>
                <a:latin typeface="Helvetica Light" charset="0"/>
                <a:ea typeface="Helvetica Light" charset="0"/>
                <a:cs typeface="Helvetica Light" charset="0"/>
              </a:defRPr>
            </a:lvl1pPr>
            <a:lvl2pPr marL="0" indent="0" algn="r"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2pPr>
            <a:lvl3pPr marL="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charset="0"/>
                <a:ea typeface="Helvetica" charset="0"/>
                <a:cs typeface="Helvetica" charset="0"/>
              </a:defRPr>
            </a:lvl3pPr>
            <a:lvl4pPr marL="540000" indent="-285750" algn="l" defTabSz="914400" rtl="0" eaLnBrk="1" latinLnBrk="0" hangingPunct="1">
              <a:lnSpc>
                <a:spcPct val="90000"/>
              </a:lnSpc>
              <a:spcBef>
                <a:spcPts val="500"/>
              </a:spcBef>
              <a:buClr>
                <a:srgbClr val="1F93D9"/>
              </a:buClr>
              <a:buFont typeface="LucidaGrande" charset="0"/>
              <a:buChar char="●"/>
              <a:defRPr sz="1800" b="0" i="0" kern="1200">
                <a:solidFill>
                  <a:schemeClr val="bg2">
                    <a:lumMod val="25000"/>
                  </a:schemeClr>
                </a:solidFill>
                <a:latin typeface="Helvetica Light" charset="0"/>
                <a:ea typeface="Helvetica Light" charset="0"/>
                <a:cs typeface="Helvetica Light" charset="0"/>
              </a:defRPr>
            </a:lvl4pPr>
            <a:lvl5pPr marL="54000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1200" dirty="0">
                <a:latin typeface="Calibri" charset="0"/>
                <a:ea typeface="Calibri" charset="0"/>
                <a:cs typeface="Calibri" charset="0"/>
              </a:rPr>
              <a:t>Adaptado de: IBGE. Atlas geográfico escolar. 6. ed. Rio de Janeiro, 2012. p. 58.</a:t>
            </a:r>
            <a:endParaRPr lang="en-US" sz="1200" dirty="0">
              <a:latin typeface="Calibri" charset="0"/>
              <a:ea typeface="Calibri" charset="0"/>
              <a:cs typeface="Calibri"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6928" y="1900382"/>
            <a:ext cx="5861389" cy="377534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890" y="1473853"/>
            <a:ext cx="5118503" cy="1948002"/>
          </a:xfrm>
          <a:prstGeom prst="rect">
            <a:avLst/>
          </a:prstGeom>
        </p:spPr>
      </p:pic>
      <p:sp>
        <p:nvSpPr>
          <p:cNvPr id="21" name="Espaço Reservado para Texto 5"/>
          <p:cNvSpPr txBox="1">
            <a:spLocks/>
          </p:cNvSpPr>
          <p:nvPr/>
        </p:nvSpPr>
        <p:spPr>
          <a:xfrm>
            <a:off x="422552" y="5525894"/>
            <a:ext cx="5156445" cy="48489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baseline="0">
                <a:solidFill>
                  <a:schemeClr val="tx1"/>
                </a:solidFill>
                <a:latin typeface="Helvetica Light" charset="0"/>
                <a:ea typeface="Helvetica Light" charset="0"/>
                <a:cs typeface="Helvetica Light" charset="0"/>
              </a:defRPr>
            </a:lvl1pPr>
            <a:lvl2pPr marL="0" indent="0" algn="r"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2pPr>
            <a:lvl3pPr marL="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charset="0"/>
                <a:ea typeface="Helvetica" charset="0"/>
                <a:cs typeface="Helvetica" charset="0"/>
              </a:defRPr>
            </a:lvl3pPr>
            <a:lvl4pPr marL="540000" indent="-285750" algn="l" defTabSz="914400" rtl="0" eaLnBrk="1" latinLnBrk="0" hangingPunct="1">
              <a:lnSpc>
                <a:spcPct val="90000"/>
              </a:lnSpc>
              <a:spcBef>
                <a:spcPts val="500"/>
              </a:spcBef>
              <a:buClr>
                <a:srgbClr val="1F93D9"/>
              </a:buClr>
              <a:buFont typeface="LucidaGrande" charset="0"/>
              <a:buChar char="●"/>
              <a:defRPr sz="1800" b="0" i="0" kern="1200">
                <a:solidFill>
                  <a:schemeClr val="bg2">
                    <a:lumMod val="25000"/>
                  </a:schemeClr>
                </a:solidFill>
                <a:latin typeface="Helvetica Light" charset="0"/>
                <a:ea typeface="Helvetica Light" charset="0"/>
                <a:cs typeface="Helvetica Light" charset="0"/>
              </a:defRPr>
            </a:lvl4pPr>
            <a:lvl5pPr marL="54000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1200" dirty="0" err="1">
                <a:solidFill>
                  <a:schemeClr val="bg2">
                    <a:lumMod val="25000"/>
                  </a:schemeClr>
                </a:solidFill>
                <a:latin typeface="Calibri" charset="0"/>
                <a:ea typeface="Calibri" charset="0"/>
                <a:cs typeface="Calibri" charset="0"/>
              </a:rPr>
              <a:t>Climograma</a:t>
            </a:r>
            <a:r>
              <a:rPr lang="pt-BR" sz="1200" dirty="0">
                <a:solidFill>
                  <a:schemeClr val="bg2">
                    <a:lumMod val="25000"/>
                  </a:schemeClr>
                </a:solidFill>
                <a:latin typeface="Calibri" charset="0"/>
                <a:ea typeface="Calibri" charset="0"/>
                <a:cs typeface="Calibri" charset="0"/>
              </a:rPr>
              <a:t> de Manaus adaptado de: INSTITUTO NACIONAL DE METEOROLOGIA (INMET). Disponível em: &lt;www.inmet.gov.br&gt;. Acesso em: 3 jul. 2015. Outros </a:t>
            </a:r>
            <a:r>
              <a:rPr lang="pt-BR" sz="1200" dirty="0" err="1">
                <a:solidFill>
                  <a:schemeClr val="bg2">
                    <a:lumMod val="25000"/>
                  </a:schemeClr>
                </a:solidFill>
                <a:latin typeface="Calibri" charset="0"/>
                <a:ea typeface="Calibri" charset="0"/>
                <a:cs typeface="Calibri" charset="0"/>
              </a:rPr>
              <a:t>climogramas</a:t>
            </a:r>
            <a:r>
              <a:rPr lang="pt-BR" sz="1200" dirty="0">
                <a:solidFill>
                  <a:schemeClr val="bg2">
                    <a:lumMod val="25000"/>
                  </a:schemeClr>
                </a:solidFill>
                <a:latin typeface="Calibri" charset="0"/>
                <a:ea typeface="Calibri" charset="0"/>
                <a:cs typeface="Calibri" charset="0"/>
              </a:rPr>
              <a:t> adaptados de: ATLAS </a:t>
            </a:r>
            <a:r>
              <a:rPr lang="pt-BR" sz="1200" dirty="0" err="1">
                <a:solidFill>
                  <a:schemeClr val="bg2">
                    <a:lumMod val="25000"/>
                  </a:schemeClr>
                </a:solidFill>
                <a:latin typeface="Calibri" charset="0"/>
                <a:ea typeface="Calibri" charset="0"/>
                <a:cs typeface="Calibri" charset="0"/>
              </a:rPr>
              <a:t>National</a:t>
            </a:r>
            <a:r>
              <a:rPr lang="pt-BR" sz="1200" dirty="0">
                <a:solidFill>
                  <a:schemeClr val="bg2">
                    <a:lumMod val="25000"/>
                  </a:schemeClr>
                </a:solidFill>
                <a:latin typeface="Calibri" charset="0"/>
                <a:ea typeface="Calibri" charset="0"/>
                <a:cs typeface="Calibri" charset="0"/>
              </a:rPr>
              <a:t> </a:t>
            </a:r>
            <a:r>
              <a:rPr lang="pt-BR" sz="1200" dirty="0" err="1">
                <a:solidFill>
                  <a:schemeClr val="bg2">
                    <a:lumMod val="25000"/>
                  </a:schemeClr>
                </a:solidFill>
                <a:latin typeface="Calibri" charset="0"/>
                <a:ea typeface="Calibri" charset="0"/>
                <a:cs typeface="Calibri" charset="0"/>
              </a:rPr>
              <a:t>Geographic</a:t>
            </a:r>
            <a:r>
              <a:rPr lang="pt-BR" sz="1200" dirty="0">
                <a:solidFill>
                  <a:schemeClr val="bg2">
                    <a:lumMod val="25000"/>
                  </a:schemeClr>
                </a:solidFill>
                <a:latin typeface="Calibri" charset="0"/>
                <a:ea typeface="Calibri" charset="0"/>
                <a:cs typeface="Calibri" charset="0"/>
              </a:rPr>
              <a:t>. A Terra e o Universo. São Paulo: Abril, 2008. p. 26 27. v. 12.</a:t>
            </a:r>
            <a:endParaRPr lang="en-US" sz="1200" dirty="0">
              <a:solidFill>
                <a:schemeClr val="bg2">
                  <a:lumMod val="25000"/>
                </a:schemeClr>
              </a:solidFill>
              <a:latin typeface="Calibri" charset="0"/>
              <a:ea typeface="Calibri" charset="0"/>
              <a:cs typeface="Calibri" charset="0"/>
            </a:endParaRPr>
          </a:p>
        </p:txBody>
      </p:sp>
      <p:sp>
        <p:nvSpPr>
          <p:cNvPr id="22" name="Espaço Reservado para Texto 4"/>
          <p:cNvSpPr txBox="1">
            <a:spLocks/>
          </p:cNvSpPr>
          <p:nvPr/>
        </p:nvSpPr>
        <p:spPr>
          <a:xfrm rot="16200000">
            <a:off x="-670086" y="2431539"/>
            <a:ext cx="2391625" cy="476252"/>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200" b="1" i="0" kern="1200" baseline="0">
                <a:solidFill>
                  <a:schemeClr val="tx1">
                    <a:lumMod val="50000"/>
                    <a:lumOff val="50000"/>
                  </a:schemeClr>
                </a:solidFill>
                <a:latin typeface="Helvetica Light" charset="0"/>
                <a:ea typeface="Helvetica Light" charset="0"/>
                <a:cs typeface="Helvetica Light" charset="0"/>
              </a:defRPr>
            </a:lvl1pPr>
            <a:lvl2pPr marL="0" indent="0" algn="r"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2pPr>
            <a:lvl3pPr marL="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charset="0"/>
                <a:ea typeface="Helvetica" charset="0"/>
                <a:cs typeface="Helvetica" charset="0"/>
              </a:defRPr>
            </a:lvl3pPr>
            <a:lvl4pPr marL="540000" indent="-285750" algn="l" defTabSz="914400" rtl="0" eaLnBrk="1" latinLnBrk="0" hangingPunct="1">
              <a:lnSpc>
                <a:spcPct val="90000"/>
              </a:lnSpc>
              <a:spcBef>
                <a:spcPts val="500"/>
              </a:spcBef>
              <a:buClr>
                <a:srgbClr val="1F93D9"/>
              </a:buClr>
              <a:buFont typeface="LucidaGrande" charset="0"/>
              <a:buChar char="●"/>
              <a:defRPr sz="1800" b="0" i="0" kern="1200">
                <a:solidFill>
                  <a:schemeClr val="bg2">
                    <a:lumMod val="25000"/>
                  </a:schemeClr>
                </a:solidFill>
                <a:latin typeface="Helvetica Light" charset="0"/>
                <a:ea typeface="Helvetica Light" charset="0"/>
                <a:cs typeface="Helvetica Light" charset="0"/>
              </a:defRPr>
            </a:lvl4pPr>
            <a:lvl5pPr marL="540000" indent="0" algn="l" defTabSz="914400" rtl="0" eaLnBrk="1" latinLnBrk="0" hangingPunct="1">
              <a:lnSpc>
                <a:spcPct val="90000"/>
              </a:lnSpc>
              <a:spcBef>
                <a:spcPts val="500"/>
              </a:spcBef>
              <a:buFont typeface="Arial" panose="020B0604020202020204" pitchFamily="34" charset="0"/>
              <a:buNone/>
              <a:defRPr sz="1800" b="0" i="0" kern="1200">
                <a:solidFill>
                  <a:schemeClr val="bg2">
                    <a:lumMod val="25000"/>
                  </a:schemeClr>
                </a:solidFill>
                <a:latin typeface="Helvetica Light" charset="0"/>
                <a:ea typeface="Helvetica Light" charset="0"/>
                <a:cs typeface="Helvetica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b="0">
                <a:latin typeface="Calibri" charset="0"/>
                <a:ea typeface="Calibri" charset="0"/>
                <a:cs typeface="Calibri" charset="0"/>
              </a:rPr>
              <a:t>Allmaps/Arquivo da editora</a:t>
            </a:r>
            <a:endParaRPr lang="pt-BR" b="0" dirty="0">
              <a:latin typeface="Calibri" charset="0"/>
              <a:ea typeface="Calibri" charset="0"/>
              <a:cs typeface="Calibri" charset="0"/>
            </a:endParaRPr>
          </a:p>
        </p:txBody>
      </p:sp>
    </p:spTree>
    <p:extLst>
      <p:ext uri="{BB962C8B-B14F-4D97-AF65-F5344CB8AC3E}">
        <p14:creationId xmlns:p14="http://schemas.microsoft.com/office/powerpoint/2010/main" val="1061262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ço Reservado para Texto 10"/>
          <p:cNvSpPr>
            <a:spLocks noGrp="1"/>
          </p:cNvSpPr>
          <p:nvPr>
            <p:ph type="body" sz="quarter" idx="4294967295"/>
          </p:nvPr>
        </p:nvSpPr>
        <p:spPr>
          <a:xfrm>
            <a:off x="0" y="5246688"/>
            <a:ext cx="2955925" cy="873125"/>
          </a:xfrm>
        </p:spPr>
        <p:txBody>
          <a:bodyPr>
            <a:normAutofit fontScale="92500"/>
          </a:bodyPr>
          <a:lstStyle/>
          <a:p>
            <a:pPr algn="just"/>
            <a:r>
              <a:rPr lang="pt-BR" sz="1200" dirty="0">
                <a:latin typeface="Calibri" charset="0"/>
                <a:ea typeface="Calibri" charset="0"/>
                <a:cs typeface="Calibri" charset="0"/>
              </a:rPr>
              <a:t>Queimada florestal no município de Zé Doca (MA), em 2014. Este é um dos exemplos de agressão ambiental provocada pela ação humana e que, entre outras consequências, provoca alterações climáticas.</a:t>
            </a:r>
          </a:p>
        </p:txBody>
      </p:sp>
      <p:sp>
        <p:nvSpPr>
          <p:cNvPr id="6" name="Espaço Reservado para Texto 5"/>
          <p:cNvSpPr>
            <a:spLocks noGrp="1"/>
          </p:cNvSpPr>
          <p:nvPr>
            <p:ph type="body" sz="quarter" idx="4294967295"/>
          </p:nvPr>
        </p:nvSpPr>
        <p:spPr>
          <a:xfrm>
            <a:off x="0" y="1446213"/>
            <a:ext cx="2965450" cy="3598862"/>
          </a:xfrm>
        </p:spPr>
        <p:txBody>
          <a:bodyPr>
            <a:normAutofit fontScale="70000" lnSpcReduction="20000"/>
          </a:bodyPr>
          <a:lstStyle/>
          <a:p>
            <a:pPr lvl="1">
              <a:lnSpc>
                <a:spcPct val="150000"/>
              </a:lnSpc>
            </a:pPr>
            <a:r>
              <a:rPr lang="pt-BR" dirty="0">
                <a:latin typeface="Calibri" charset="0"/>
                <a:ea typeface="Calibri" charset="0"/>
                <a:cs typeface="Calibri" charset="0"/>
              </a:rPr>
              <a:t>Desde sua origem, a Terra sofreu diversos fenômenos naturais, mas diversos fenômenos climáticos são causados por interferências humanas como poluição, desmatamento e poluição atmosférica.</a:t>
            </a:r>
          </a:p>
        </p:txBody>
      </p:sp>
      <p:sp>
        <p:nvSpPr>
          <p:cNvPr id="12" name="Espaço Reservado para Texto 7"/>
          <p:cNvSpPr>
            <a:spLocks noGrp="1"/>
          </p:cNvSpPr>
          <p:nvPr>
            <p:ph type="body" sz="quarter" idx="4294967295"/>
          </p:nvPr>
        </p:nvSpPr>
        <p:spPr>
          <a:xfrm rot="16200000">
            <a:off x="10215563" y="2387600"/>
            <a:ext cx="1976437" cy="384175"/>
          </a:xfrm>
          <a:prstGeom prst="rect">
            <a:avLst/>
          </a:prstGeom>
        </p:spPr>
        <p:txBody>
          <a:bodyPr>
            <a:normAutofit fontScale="47500" lnSpcReduction="20000"/>
          </a:bodyPr>
          <a:lstStyle/>
          <a:p>
            <a:r>
              <a:rPr lang="pt-BR" b="0" dirty="0">
                <a:latin typeface="Calibri" charset="0"/>
                <a:ea typeface="Calibri" charset="0"/>
                <a:cs typeface="Calibri" charset="0"/>
              </a:rPr>
              <a:t>Mario </a:t>
            </a:r>
            <a:r>
              <a:rPr lang="pt-BR" b="0" dirty="0" err="1">
                <a:latin typeface="Calibri" charset="0"/>
                <a:ea typeface="Calibri" charset="0"/>
                <a:cs typeface="Calibri" charset="0"/>
              </a:rPr>
              <a:t>Tama</a:t>
            </a:r>
            <a:r>
              <a:rPr lang="pt-BR" b="0" dirty="0">
                <a:latin typeface="Calibri" charset="0"/>
                <a:ea typeface="Calibri" charset="0"/>
                <a:cs typeface="Calibri" charset="0"/>
              </a:rPr>
              <a:t>/</a:t>
            </a:r>
            <a:r>
              <a:rPr lang="pt-BR" b="0" dirty="0" err="1">
                <a:latin typeface="Calibri" charset="0"/>
                <a:ea typeface="Calibri" charset="0"/>
                <a:cs typeface="Calibri" charset="0"/>
              </a:rPr>
              <a:t>Getty</a:t>
            </a:r>
            <a:r>
              <a:rPr lang="pt-BR" b="0" dirty="0">
                <a:latin typeface="Calibri" charset="0"/>
                <a:ea typeface="Calibri" charset="0"/>
                <a:cs typeface="Calibri" charset="0"/>
              </a:rPr>
              <a:t> </a:t>
            </a:r>
            <a:r>
              <a:rPr lang="pt-BR" b="0" dirty="0" err="1">
                <a:latin typeface="Calibri" charset="0"/>
                <a:ea typeface="Calibri" charset="0"/>
                <a:cs typeface="Calibri" charset="0"/>
              </a:rPr>
              <a:t>Images</a:t>
            </a:r>
            <a:endParaRPr lang="pt-BR" b="0" dirty="0">
              <a:latin typeface="Calibri" charset="0"/>
              <a:ea typeface="Calibri" charset="0"/>
              <a:cs typeface="Calibri" charset="0"/>
            </a:endParaRPr>
          </a:p>
        </p:txBody>
      </p:sp>
      <p:pic>
        <p:nvPicPr>
          <p:cNvPr id="9" name="Espaço Reservado para Imagem 8"/>
          <p:cNvPicPr>
            <a:picLocks noGrp="1" noChangeAspect="1"/>
          </p:cNvPicPr>
          <p:nvPr>
            <p:ph type="pic" idx="4294967295"/>
          </p:nvPr>
        </p:nvPicPr>
        <p:blipFill rotWithShape="1">
          <a:blip r:embed="rId2">
            <a:extLst>
              <a:ext uri="{28A0092B-C50C-407E-A947-70E740481C1C}">
                <a14:useLocalDpi xmlns:a14="http://schemas.microsoft.com/office/drawing/2010/main" val="0"/>
              </a:ext>
            </a:extLst>
          </a:blip>
          <a:srcRect t="46302" b="1386"/>
          <a:stretch/>
        </p:blipFill>
        <p:spPr>
          <a:xfrm>
            <a:off x="4572000" y="1584325"/>
            <a:ext cx="7620000" cy="4545013"/>
          </a:xfrm>
          <a:ln>
            <a:noFill/>
          </a:ln>
        </p:spPr>
      </p:pic>
      <p:sp>
        <p:nvSpPr>
          <p:cNvPr id="2" name="Título 1"/>
          <p:cNvSpPr>
            <a:spLocks noGrp="1"/>
          </p:cNvSpPr>
          <p:nvPr>
            <p:ph type="ctrTitle" idx="4294967295"/>
          </p:nvPr>
        </p:nvSpPr>
        <p:spPr>
          <a:xfrm>
            <a:off x="0" y="363538"/>
            <a:ext cx="12192000" cy="358775"/>
          </a:xfrm>
        </p:spPr>
        <p:txBody>
          <a:bodyPr>
            <a:noAutofit/>
          </a:bodyPr>
          <a:lstStyle/>
          <a:p>
            <a:r>
              <a:rPr lang="pt-BR" sz="3200" b="1" dirty="0">
                <a:solidFill>
                  <a:schemeClr val="bg1"/>
                </a:solidFill>
                <a:latin typeface="Calibri" charset="0"/>
                <a:ea typeface="Calibri" charset="0"/>
                <a:cs typeface="Calibri" charset="0"/>
              </a:rPr>
              <a:t>Os fenômenos climáticos e a interferência humana</a:t>
            </a:r>
          </a:p>
        </p:txBody>
      </p:sp>
      <p:sp>
        <p:nvSpPr>
          <p:cNvPr id="14" name="Espaço Reservado para Texto 10"/>
          <p:cNvSpPr txBox="1">
            <a:spLocks/>
          </p:cNvSpPr>
          <p:nvPr/>
        </p:nvSpPr>
        <p:spPr>
          <a:xfrm>
            <a:off x="479546" y="6318914"/>
            <a:ext cx="3478305" cy="313630"/>
          </a:xfrm>
          <a:prstGeom prst="rect">
            <a:avLst/>
          </a:prstGeom>
          <a:solidFill>
            <a:schemeClr val="bg1"/>
          </a:solidFill>
          <a:ln>
            <a:solidFill>
              <a:schemeClr val="bg1"/>
            </a:solidFill>
          </a:ln>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100" b="0" i="0" u="none" strike="noStrike" kern="1200" cap="none" spc="0" normalizeH="0" baseline="0" noProof="0" dirty="0">
                <a:ln>
                  <a:noFill/>
                </a:ln>
                <a:solidFill>
                  <a:srgbClr val="1F93D9"/>
                </a:solidFill>
                <a:effectLst/>
                <a:uLnTx/>
                <a:uFillTx/>
                <a:latin typeface="Calibri" charset="0"/>
                <a:ea typeface="Calibri" charset="0"/>
                <a:cs typeface="Calibri" charset="0"/>
              </a:rPr>
              <a:t>GEOGRAFIA GERAL E DO BRASIL</a:t>
            </a:r>
            <a:r>
              <a:rPr kumimoji="0" lang="en-US" sz="1100" b="0" i="0" u="none" strike="noStrike" kern="1200" cap="none" spc="0" normalizeH="0" baseline="0" noProof="0" dirty="0">
                <a:ln>
                  <a:noFill/>
                </a:ln>
                <a:solidFill>
                  <a:srgbClr val="1F93D9"/>
                </a:solidFill>
                <a:effectLst/>
                <a:uLnTx/>
                <a:uFillTx/>
                <a:latin typeface="Calibri" charset="0"/>
                <a:ea typeface="Calibri" charset="0"/>
                <a:cs typeface="Calibri" charset="0"/>
              </a:rPr>
              <a:t> | Volume 1 – 3º </a:t>
            </a:r>
            <a:r>
              <a:rPr kumimoji="0" lang="en-US" sz="1100" b="0" i="0" u="none" strike="noStrike" kern="1200" cap="none" spc="0" normalizeH="0" baseline="0" noProof="0" dirty="0" err="1">
                <a:ln>
                  <a:noFill/>
                </a:ln>
                <a:solidFill>
                  <a:srgbClr val="1F93D9"/>
                </a:solidFill>
                <a:effectLst/>
                <a:uLnTx/>
                <a:uFillTx/>
                <a:latin typeface="Calibri" charset="0"/>
                <a:ea typeface="Calibri" charset="0"/>
                <a:cs typeface="Calibri" charset="0"/>
              </a:rPr>
              <a:t>Bimestre</a:t>
            </a:r>
            <a:endParaRPr kumimoji="0" lang="pt-BR" sz="1100" b="0" i="0" u="none" strike="noStrike" kern="1200" cap="none" spc="0" normalizeH="0" baseline="0" noProof="0" dirty="0">
              <a:ln>
                <a:noFill/>
              </a:ln>
              <a:solidFill>
                <a:srgbClr val="1F93D9"/>
              </a:solidFill>
              <a:effectLst/>
              <a:uLnTx/>
              <a:uFillTx/>
              <a:latin typeface="Calibri" charset="0"/>
              <a:ea typeface="Calibri" charset="0"/>
              <a:cs typeface="Calibri"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100" b="0" i="0" u="none" strike="noStrike" kern="1200" cap="none" spc="0" normalizeH="0" baseline="0" noProof="0" dirty="0">
              <a:ln>
                <a:noFill/>
              </a:ln>
              <a:solidFill>
                <a:srgbClr val="1F93D9"/>
              </a:solidFill>
              <a:effectLst/>
              <a:uLnTx/>
              <a:uFillTx/>
              <a:latin typeface="Calibri" charset="0"/>
              <a:ea typeface="Calibri" charset="0"/>
              <a:cs typeface="Calibri" charset="0"/>
            </a:endParaRPr>
          </a:p>
        </p:txBody>
      </p:sp>
    </p:spTree>
    <p:extLst>
      <p:ext uri="{BB962C8B-B14F-4D97-AF65-F5344CB8AC3E}">
        <p14:creationId xmlns:p14="http://schemas.microsoft.com/office/powerpoint/2010/main" val="558483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ço Reservado para Texto 10"/>
          <p:cNvSpPr>
            <a:spLocks noGrp="1"/>
          </p:cNvSpPr>
          <p:nvPr>
            <p:ph type="body" sz="quarter" idx="4294967295"/>
          </p:nvPr>
        </p:nvSpPr>
        <p:spPr>
          <a:xfrm>
            <a:off x="0" y="5591175"/>
            <a:ext cx="4284663" cy="565150"/>
          </a:xfrm>
        </p:spPr>
        <p:txBody>
          <a:bodyPr>
            <a:normAutofit lnSpcReduction="10000"/>
          </a:bodyPr>
          <a:lstStyle/>
          <a:p>
            <a:pPr algn="r"/>
            <a:r>
              <a:rPr lang="pt-BR" sz="1200" dirty="0">
                <a:latin typeface="+mn-lt"/>
              </a:rPr>
              <a:t>AGÊNCIA INTERNACIONAL DE ENERGIA. 2012 CO 2 </a:t>
            </a:r>
            <a:r>
              <a:rPr lang="pt-BR" sz="1200" dirty="0" err="1">
                <a:latin typeface="+mn-lt"/>
              </a:rPr>
              <a:t>Emissions</a:t>
            </a:r>
            <a:r>
              <a:rPr lang="pt-BR" sz="1200" dirty="0">
                <a:latin typeface="+mn-lt"/>
              </a:rPr>
              <a:t> Overview. Disponível em: &lt;www.iea.org&gt;. </a:t>
            </a:r>
            <a:r>
              <a:rPr lang="pt-BR" sz="1100" dirty="0">
                <a:latin typeface="+mn-lt"/>
              </a:rPr>
              <a:t>Acesso em: 14 dez. 2015.</a:t>
            </a:r>
          </a:p>
        </p:txBody>
      </p:sp>
      <p:sp>
        <p:nvSpPr>
          <p:cNvPr id="6" name="Espaço Reservado para Texto 5"/>
          <p:cNvSpPr>
            <a:spLocks noGrp="1"/>
          </p:cNvSpPr>
          <p:nvPr>
            <p:ph type="body" sz="quarter" idx="4294967295"/>
          </p:nvPr>
        </p:nvSpPr>
        <p:spPr>
          <a:xfrm>
            <a:off x="0" y="1584325"/>
            <a:ext cx="5095875" cy="4638675"/>
          </a:xfrm>
        </p:spPr>
        <p:txBody>
          <a:bodyPr>
            <a:normAutofit fontScale="92500"/>
          </a:bodyPr>
          <a:lstStyle/>
          <a:p>
            <a:pPr lvl="1">
              <a:lnSpc>
                <a:spcPct val="150000"/>
              </a:lnSpc>
            </a:pPr>
            <a:r>
              <a:rPr lang="pt-BR" dirty="0">
                <a:latin typeface="+mn-lt"/>
              </a:rPr>
              <a:t>Sem o aquecimento térmico provocado pelo efeito estufa a Terra seria muito fria, o que dificultaria o desenvolvimento das espécies.</a:t>
            </a:r>
          </a:p>
          <a:p>
            <a:pPr lvl="1">
              <a:lnSpc>
                <a:spcPct val="150000"/>
              </a:lnSpc>
            </a:pPr>
            <a:r>
              <a:rPr lang="pt-BR" dirty="0">
                <a:latin typeface="+mn-lt"/>
              </a:rPr>
              <a:t>Entretanto,  devido às ações dos seres humanos, o efeito estufa está se tornando cada vez mais intenso, o que passa a ser prejudicial para a Terra.</a:t>
            </a:r>
          </a:p>
        </p:txBody>
      </p:sp>
      <p:sp>
        <p:nvSpPr>
          <p:cNvPr id="12" name="Espaço Reservado para Texto 7"/>
          <p:cNvSpPr>
            <a:spLocks noGrp="1"/>
          </p:cNvSpPr>
          <p:nvPr>
            <p:ph type="body" sz="quarter" idx="4294967295"/>
          </p:nvPr>
        </p:nvSpPr>
        <p:spPr>
          <a:xfrm rot="16200000">
            <a:off x="8340725" y="3702050"/>
            <a:ext cx="3851275" cy="476250"/>
          </a:xfrm>
          <a:prstGeom prst="rect">
            <a:avLst/>
          </a:prstGeom>
        </p:spPr>
        <p:txBody>
          <a:bodyPr>
            <a:normAutofit fontScale="77500" lnSpcReduction="20000"/>
          </a:bodyPr>
          <a:lstStyle/>
          <a:p>
            <a:r>
              <a:rPr lang="pt-BR" b="0" dirty="0">
                <a:latin typeface="+mn-lt"/>
              </a:rPr>
              <a:t>A. Robson/Arquivo da editora</a:t>
            </a:r>
          </a:p>
        </p:txBody>
      </p:sp>
      <p:sp>
        <p:nvSpPr>
          <p:cNvPr id="15" name="Espaço Reservado para Texto 7"/>
          <p:cNvSpPr>
            <a:spLocks noGrp="1"/>
          </p:cNvSpPr>
          <p:nvPr>
            <p:ph type="body" sz="quarter" idx="4294967295"/>
          </p:nvPr>
        </p:nvSpPr>
        <p:spPr>
          <a:xfrm>
            <a:off x="0" y="892175"/>
            <a:ext cx="6992938" cy="284163"/>
          </a:xfrm>
          <a:prstGeom prst="rect">
            <a:avLst/>
          </a:prstGeom>
        </p:spPr>
        <p:txBody>
          <a:bodyPr>
            <a:normAutofit fontScale="55000" lnSpcReduction="20000"/>
          </a:bodyPr>
          <a:lstStyle/>
          <a:p>
            <a:r>
              <a:rPr lang="pt-BR" dirty="0">
                <a:latin typeface="+mn-lt"/>
              </a:rPr>
              <a:t>O efeito estufa e o aquecimento global</a:t>
            </a:r>
          </a:p>
        </p:txBody>
      </p:sp>
      <p:pic>
        <p:nvPicPr>
          <p:cNvPr id="9" name="Espaço Reservado para Imagem 8"/>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7043738" y="1296988"/>
            <a:ext cx="5148262" cy="4994275"/>
          </a:xfrm>
          <a:ln>
            <a:noFill/>
          </a:ln>
        </p:spPr>
      </p:pic>
      <p:sp>
        <p:nvSpPr>
          <p:cNvPr id="2" name="Título 1"/>
          <p:cNvSpPr>
            <a:spLocks noGrp="1"/>
          </p:cNvSpPr>
          <p:nvPr>
            <p:ph type="ctrTitle" idx="4294967295"/>
          </p:nvPr>
        </p:nvSpPr>
        <p:spPr>
          <a:xfrm>
            <a:off x="0" y="363538"/>
            <a:ext cx="11493500" cy="358775"/>
          </a:xfrm>
        </p:spPr>
        <p:txBody>
          <a:bodyPr>
            <a:noAutofit/>
          </a:bodyPr>
          <a:lstStyle/>
          <a:p>
            <a:r>
              <a:rPr lang="pt-BR" sz="3600" b="1" dirty="0">
                <a:solidFill>
                  <a:schemeClr val="bg1"/>
                </a:solidFill>
                <a:latin typeface="+mn-lt"/>
              </a:rPr>
              <a:t>Os fenômenos climáticos e a interferência humana</a:t>
            </a:r>
          </a:p>
        </p:txBody>
      </p:sp>
      <p:sp>
        <p:nvSpPr>
          <p:cNvPr id="14" name="Espaço Reservado para Texto 10"/>
          <p:cNvSpPr txBox="1">
            <a:spLocks/>
          </p:cNvSpPr>
          <p:nvPr/>
        </p:nvSpPr>
        <p:spPr>
          <a:xfrm>
            <a:off x="479546" y="6318914"/>
            <a:ext cx="3478305" cy="313630"/>
          </a:xfrm>
          <a:prstGeom prst="rect">
            <a:avLst/>
          </a:prstGeom>
          <a:solidFill>
            <a:schemeClr val="bg1"/>
          </a:solidFill>
          <a:ln>
            <a:solidFill>
              <a:schemeClr val="bg1"/>
            </a:solidFill>
          </a:ln>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100" b="0" i="0" u="none" strike="noStrike" kern="1200" cap="none" spc="0" normalizeH="0" baseline="0" noProof="0" dirty="0">
                <a:ln>
                  <a:noFill/>
                </a:ln>
                <a:solidFill>
                  <a:srgbClr val="1F93D9"/>
                </a:solidFill>
                <a:effectLst/>
                <a:uLnTx/>
                <a:uFillTx/>
                <a:ea typeface="Helvetica Light" charset="0"/>
                <a:cs typeface="Helvetica Light" charset="0"/>
              </a:rPr>
              <a:t>GEOGRAFIA GERAL E DO BRASIL</a:t>
            </a:r>
            <a:r>
              <a:rPr kumimoji="0" lang="en-US" sz="1100" b="0" i="0" u="none" strike="noStrike" kern="1200" cap="none" spc="0" normalizeH="0" baseline="0" noProof="0" dirty="0">
                <a:ln>
                  <a:noFill/>
                </a:ln>
                <a:solidFill>
                  <a:srgbClr val="1F93D9"/>
                </a:solidFill>
                <a:effectLst/>
                <a:uLnTx/>
                <a:uFillTx/>
                <a:ea typeface="Helvetica Light" charset="0"/>
                <a:cs typeface="Helvetica Light" charset="0"/>
              </a:rPr>
              <a:t> | Volume 1 – 3º </a:t>
            </a:r>
            <a:r>
              <a:rPr kumimoji="0" lang="en-US" sz="1100" b="0" i="0" u="none" strike="noStrike" kern="1200" cap="none" spc="0" normalizeH="0" baseline="0" noProof="0" dirty="0" err="1">
                <a:ln>
                  <a:noFill/>
                </a:ln>
                <a:solidFill>
                  <a:srgbClr val="1F93D9"/>
                </a:solidFill>
                <a:effectLst/>
                <a:uLnTx/>
                <a:uFillTx/>
                <a:ea typeface="Helvetica Light" charset="0"/>
                <a:cs typeface="Helvetica Light" charset="0"/>
              </a:rPr>
              <a:t>Bimestre</a:t>
            </a:r>
            <a:endParaRPr kumimoji="0" lang="pt-BR" sz="1100" b="0" i="0" u="none" strike="noStrike" kern="1200" cap="none" spc="0" normalizeH="0" baseline="0" noProof="0" dirty="0">
              <a:ln>
                <a:noFill/>
              </a:ln>
              <a:solidFill>
                <a:srgbClr val="1F93D9"/>
              </a:solidFill>
              <a:effectLst/>
              <a:uLnTx/>
              <a:uFillTx/>
              <a:ea typeface="Helvetica Light" charset="0"/>
              <a:cs typeface="Helvetica Light"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1100" b="0" i="0" u="none" strike="noStrike" kern="1200" cap="none" spc="0" normalizeH="0" baseline="0" noProof="0" dirty="0">
              <a:ln>
                <a:noFill/>
              </a:ln>
              <a:solidFill>
                <a:srgbClr val="1F93D9"/>
              </a:solidFill>
              <a:effectLst/>
              <a:uLnTx/>
              <a:uFillTx/>
              <a:ea typeface="Helvetica Light" charset="0"/>
              <a:cs typeface="Helvetica Light" charset="0"/>
            </a:endParaRPr>
          </a:p>
        </p:txBody>
      </p:sp>
    </p:spTree>
    <p:extLst>
      <p:ext uri="{BB962C8B-B14F-4D97-AF65-F5344CB8AC3E}">
        <p14:creationId xmlns:p14="http://schemas.microsoft.com/office/powerpoint/2010/main" val="4143155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ço Reservado para Texto 10"/>
          <p:cNvSpPr>
            <a:spLocks noGrp="1"/>
          </p:cNvSpPr>
          <p:nvPr>
            <p:ph type="body" sz="quarter" idx="4294967295"/>
          </p:nvPr>
        </p:nvSpPr>
        <p:spPr>
          <a:xfrm>
            <a:off x="0" y="4327525"/>
            <a:ext cx="2555875" cy="1687513"/>
          </a:xfrm>
        </p:spPr>
        <p:txBody>
          <a:bodyPr/>
          <a:lstStyle/>
          <a:p>
            <a:pPr algn="r"/>
            <a:r>
              <a:rPr lang="pt-BR" sz="1200" dirty="0">
                <a:latin typeface="Calibri" charset="0"/>
                <a:ea typeface="Calibri" charset="0"/>
                <a:cs typeface="Calibri" charset="0"/>
              </a:rPr>
              <a:t>A Praça da Sé está localizada no centro histórico de São Paulo, uma área densamente urbanizada; ao norte e ao sul desse município encontramos áreas de preservação ambiental com domínio de floresta, devido à presença das serras da Cantareira e do Mar, respectivamente.</a:t>
            </a:r>
          </a:p>
        </p:txBody>
      </p:sp>
      <p:sp>
        <p:nvSpPr>
          <p:cNvPr id="6" name="Espaço Reservado para Texto 5"/>
          <p:cNvSpPr>
            <a:spLocks noGrp="1"/>
          </p:cNvSpPr>
          <p:nvPr>
            <p:ph type="body" sz="quarter" idx="4294967295"/>
          </p:nvPr>
        </p:nvSpPr>
        <p:spPr>
          <a:xfrm>
            <a:off x="0" y="1584325"/>
            <a:ext cx="5095875" cy="4638675"/>
          </a:xfrm>
        </p:spPr>
        <p:txBody>
          <a:bodyPr/>
          <a:lstStyle/>
          <a:p>
            <a:pPr lvl="1">
              <a:lnSpc>
                <a:spcPct val="150000"/>
              </a:lnSpc>
            </a:pPr>
            <a:r>
              <a:rPr lang="pt-BR" dirty="0">
                <a:latin typeface="Calibri" charset="0"/>
                <a:ea typeface="Calibri" charset="0"/>
                <a:cs typeface="Calibri" charset="0"/>
              </a:rPr>
              <a:t>A ilha de calor é resultado da elevação das temperaturas médias nas áreas urbanizadas das grandes cidades, em comparação com áreas vizinhas.</a:t>
            </a:r>
          </a:p>
        </p:txBody>
      </p:sp>
      <p:sp>
        <p:nvSpPr>
          <p:cNvPr id="15" name="Espaço Reservado para Texto 7"/>
          <p:cNvSpPr>
            <a:spLocks noGrp="1"/>
          </p:cNvSpPr>
          <p:nvPr>
            <p:ph type="body" sz="quarter" idx="4294967295"/>
          </p:nvPr>
        </p:nvSpPr>
        <p:spPr>
          <a:xfrm>
            <a:off x="0" y="881063"/>
            <a:ext cx="6992938" cy="282575"/>
          </a:xfrm>
          <a:prstGeom prst="rect">
            <a:avLst/>
          </a:prstGeom>
        </p:spPr>
        <p:txBody>
          <a:bodyPr>
            <a:normAutofit fontScale="55000" lnSpcReduction="20000"/>
          </a:bodyPr>
          <a:lstStyle/>
          <a:p>
            <a:r>
              <a:rPr lang="pt-BR" dirty="0">
                <a:latin typeface="Calibri" charset="0"/>
                <a:ea typeface="Calibri" charset="0"/>
                <a:cs typeface="Calibri" charset="0"/>
              </a:rPr>
              <a:t>Ilhas de calor</a:t>
            </a:r>
          </a:p>
        </p:txBody>
      </p:sp>
      <p:pic>
        <p:nvPicPr>
          <p:cNvPr id="9" name="Espaço Reservado para Imagem 8"/>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6703079" y="1112043"/>
            <a:ext cx="2901950" cy="5583238"/>
          </a:xfrm>
          <a:ln>
            <a:noFill/>
          </a:ln>
        </p:spPr>
      </p:pic>
      <p:sp>
        <p:nvSpPr>
          <p:cNvPr id="2" name="Título 1"/>
          <p:cNvSpPr>
            <a:spLocks noGrp="1"/>
          </p:cNvSpPr>
          <p:nvPr>
            <p:ph type="ctrTitle" idx="4294967295"/>
          </p:nvPr>
        </p:nvSpPr>
        <p:spPr>
          <a:xfrm>
            <a:off x="0" y="363538"/>
            <a:ext cx="12411027" cy="358775"/>
          </a:xfrm>
        </p:spPr>
        <p:txBody>
          <a:bodyPr>
            <a:noAutofit/>
          </a:bodyPr>
          <a:lstStyle/>
          <a:p>
            <a:r>
              <a:rPr lang="pt-BR" sz="3600" b="1" dirty="0">
                <a:solidFill>
                  <a:schemeClr val="bg1"/>
                </a:solidFill>
                <a:latin typeface="Calibri" charset="0"/>
                <a:ea typeface="Calibri" charset="0"/>
                <a:cs typeface="Calibri" charset="0"/>
              </a:rPr>
              <a:t>Os fenômenos climáticos e a interferência humana</a:t>
            </a:r>
          </a:p>
        </p:txBody>
      </p:sp>
    </p:spTree>
    <p:extLst>
      <p:ext uri="{BB962C8B-B14F-4D97-AF65-F5344CB8AC3E}">
        <p14:creationId xmlns:p14="http://schemas.microsoft.com/office/powerpoint/2010/main" val="230221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Texto 5"/>
          <p:cNvSpPr>
            <a:spLocks noGrp="1"/>
          </p:cNvSpPr>
          <p:nvPr>
            <p:ph type="body" sz="quarter" idx="4294967295"/>
          </p:nvPr>
        </p:nvSpPr>
        <p:spPr>
          <a:xfrm>
            <a:off x="0" y="1457325"/>
            <a:ext cx="3671888" cy="4638675"/>
          </a:xfrm>
        </p:spPr>
        <p:txBody>
          <a:bodyPr>
            <a:normAutofit fontScale="70000" lnSpcReduction="20000"/>
          </a:bodyPr>
          <a:lstStyle/>
          <a:p>
            <a:pPr lvl="1">
              <a:lnSpc>
                <a:spcPct val="150000"/>
              </a:lnSpc>
            </a:pPr>
            <a:r>
              <a:rPr lang="pt-BR" dirty="0">
                <a:latin typeface="Calibri" charset="0"/>
                <a:ea typeface="Calibri" charset="0"/>
                <a:cs typeface="Calibri" charset="0"/>
              </a:rPr>
              <a:t> Inversão térmica é um fenômeno atmosférico muito comum nos grandes centros urbanos industrializados, sobretudo naqueles localizados em áreas cercadas por serras ou montanhas. </a:t>
            </a:r>
          </a:p>
          <a:p>
            <a:pPr lvl="1">
              <a:lnSpc>
                <a:spcPct val="150000"/>
              </a:lnSpc>
            </a:pPr>
            <a:r>
              <a:rPr lang="pt-BR" dirty="0">
                <a:latin typeface="Calibri" charset="0"/>
                <a:ea typeface="Calibri" charset="0"/>
                <a:cs typeface="Calibri" charset="0"/>
              </a:rPr>
              <a:t>Durante o período de inversão térmica, há a proibição de veículos no centros urbanos devido a grande concentração de poluentes atmosféricos.</a:t>
            </a:r>
          </a:p>
        </p:txBody>
      </p:sp>
      <p:sp>
        <p:nvSpPr>
          <p:cNvPr id="12" name="Espaço Reservado para Texto 7"/>
          <p:cNvSpPr>
            <a:spLocks noGrp="1"/>
          </p:cNvSpPr>
          <p:nvPr>
            <p:ph type="body" sz="quarter" idx="4294967295"/>
          </p:nvPr>
        </p:nvSpPr>
        <p:spPr>
          <a:xfrm rot="16200000">
            <a:off x="8008938" y="3398838"/>
            <a:ext cx="4183062" cy="476250"/>
          </a:xfrm>
          <a:prstGeom prst="rect">
            <a:avLst/>
          </a:prstGeom>
        </p:spPr>
        <p:txBody>
          <a:bodyPr>
            <a:normAutofit fontScale="70000" lnSpcReduction="20000"/>
          </a:bodyPr>
          <a:lstStyle/>
          <a:p>
            <a:r>
              <a:rPr lang="pt-BR" b="0" dirty="0">
                <a:latin typeface="Calibri" charset="0"/>
                <a:ea typeface="Calibri" charset="0"/>
                <a:cs typeface="Calibri" charset="0"/>
              </a:rPr>
              <a:t>Mauricio </a:t>
            </a:r>
            <a:r>
              <a:rPr lang="pt-BR" b="0" dirty="0" err="1">
                <a:latin typeface="Calibri" charset="0"/>
                <a:ea typeface="Calibri" charset="0"/>
                <a:cs typeface="Calibri" charset="0"/>
              </a:rPr>
              <a:t>Simonetti</a:t>
            </a:r>
            <a:r>
              <a:rPr lang="pt-BR" b="0" dirty="0">
                <a:latin typeface="Calibri" charset="0"/>
                <a:ea typeface="Calibri" charset="0"/>
                <a:cs typeface="Calibri" charset="0"/>
              </a:rPr>
              <a:t>/Pulsar Imagens</a:t>
            </a:r>
          </a:p>
        </p:txBody>
      </p:sp>
      <p:sp>
        <p:nvSpPr>
          <p:cNvPr id="15" name="Espaço Reservado para Texto 7"/>
          <p:cNvSpPr>
            <a:spLocks noGrp="1"/>
          </p:cNvSpPr>
          <p:nvPr>
            <p:ph type="body" sz="quarter" idx="4294967295"/>
          </p:nvPr>
        </p:nvSpPr>
        <p:spPr>
          <a:xfrm>
            <a:off x="0" y="927100"/>
            <a:ext cx="6992938" cy="282575"/>
          </a:xfrm>
          <a:prstGeom prst="rect">
            <a:avLst/>
          </a:prstGeom>
        </p:spPr>
        <p:txBody>
          <a:bodyPr>
            <a:normAutofit fontScale="55000" lnSpcReduction="20000"/>
          </a:bodyPr>
          <a:lstStyle/>
          <a:p>
            <a:r>
              <a:rPr lang="pt-BR" dirty="0">
                <a:latin typeface="Calibri" charset="0"/>
                <a:ea typeface="Calibri" charset="0"/>
                <a:cs typeface="Calibri" charset="0"/>
              </a:rPr>
              <a:t>Inversão térmica</a:t>
            </a:r>
          </a:p>
        </p:txBody>
      </p:sp>
      <p:pic>
        <p:nvPicPr>
          <p:cNvPr id="9" name="Espaço Reservado para Imagem 8"/>
          <p:cNvPicPr>
            <a:picLocks noGrp="1" noChangeAspect="1"/>
          </p:cNvPicPr>
          <p:nvPr>
            <p:ph type="pic" idx="4294967295"/>
          </p:nvPr>
        </p:nvPicPr>
        <p:blipFill>
          <a:blip r:embed="rId2">
            <a:extLst>
              <a:ext uri="{28A0092B-C50C-407E-A947-70E740481C1C}">
                <a14:useLocalDpi xmlns:a14="http://schemas.microsoft.com/office/drawing/2010/main" val="0"/>
              </a:ext>
            </a:extLst>
          </a:blip>
          <a:srcRect l="1981" r="1981"/>
          <a:stretch>
            <a:fillRect/>
          </a:stretch>
        </p:blipFill>
        <p:spPr>
          <a:xfrm>
            <a:off x="4432516" y="1457325"/>
            <a:ext cx="7231062" cy="4398962"/>
          </a:xfrm>
          <a:ln>
            <a:noFill/>
          </a:ln>
        </p:spPr>
      </p:pic>
      <p:sp>
        <p:nvSpPr>
          <p:cNvPr id="2" name="Título 1"/>
          <p:cNvSpPr>
            <a:spLocks noGrp="1"/>
          </p:cNvSpPr>
          <p:nvPr>
            <p:ph type="ctrTitle" idx="4294967295"/>
          </p:nvPr>
        </p:nvSpPr>
        <p:spPr>
          <a:xfrm>
            <a:off x="0" y="363538"/>
            <a:ext cx="12314533" cy="358775"/>
          </a:xfrm>
        </p:spPr>
        <p:txBody>
          <a:bodyPr>
            <a:noAutofit/>
          </a:bodyPr>
          <a:lstStyle/>
          <a:p>
            <a:r>
              <a:rPr lang="pt-BR" sz="3600" b="1" dirty="0">
                <a:solidFill>
                  <a:schemeClr val="bg1"/>
                </a:solidFill>
                <a:latin typeface="Calibri" charset="0"/>
                <a:ea typeface="Calibri" charset="0"/>
                <a:cs typeface="Calibri" charset="0"/>
              </a:rPr>
              <a:t>Os fenômenos climáticos e a interferência humana</a:t>
            </a:r>
          </a:p>
        </p:txBody>
      </p:sp>
    </p:spTree>
    <p:extLst>
      <p:ext uri="{BB962C8B-B14F-4D97-AF65-F5344CB8AC3E}">
        <p14:creationId xmlns:p14="http://schemas.microsoft.com/office/powerpoint/2010/main" val="2093245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sz="quarter" idx="4294967295"/>
          </p:nvPr>
        </p:nvSpPr>
        <p:spPr>
          <a:xfrm>
            <a:off x="0" y="1528763"/>
            <a:ext cx="4654550" cy="1084262"/>
          </a:xfrm>
        </p:spPr>
        <p:txBody>
          <a:bodyPr>
            <a:normAutofit fontScale="77500" lnSpcReduction="20000"/>
          </a:bodyPr>
          <a:lstStyle/>
          <a:p>
            <a:pPr lvl="1"/>
            <a:r>
              <a:rPr lang="pt-BR" sz="1200" dirty="0">
                <a:latin typeface="Calibri" charset="0"/>
                <a:ea typeface="Calibri" charset="0"/>
                <a:cs typeface="Calibri" charset="0"/>
              </a:rPr>
              <a:t>Os ventos alísios sopram de leste para oeste com velocidade média de 15 m/s, aumentando o nível das águas do oceano Pacífico nas proximidades da Austrália, onde ele é cerca de 50 cm superior ao nível nas proximidades da América do Sul. Além disso, esses ventos provocam correntes que levam as águas da superfície, mais quentes, na mesma direção, favorecendo a </a:t>
            </a:r>
            <a:r>
              <a:rPr lang="pt-BR" sz="1200" dirty="0" err="1">
                <a:latin typeface="Calibri" charset="0"/>
                <a:ea typeface="Calibri" charset="0"/>
                <a:cs typeface="Calibri" charset="0"/>
              </a:rPr>
              <a:t>ressurgência</a:t>
            </a:r>
            <a:r>
              <a:rPr lang="pt-BR" sz="1200" dirty="0">
                <a:latin typeface="Calibri" charset="0"/>
                <a:ea typeface="Calibri" charset="0"/>
                <a:cs typeface="Calibri" charset="0"/>
              </a:rPr>
              <a:t> – processo pelo qual a água fria sobe à superfície – próximo à costa oeste da América do Sul. Por isso, em condições normais, observam-se águas superficiais relativamente mais frias no oceano Pacífico Equatorial Leste, junto à costa oeste da América do Sul, e relativamente mais aquecidas no Pacífico Equatorial Oeste, próximo à costa australiana e à região da Indonésia.</a:t>
            </a:r>
          </a:p>
          <a:p>
            <a:pPr lvl="1"/>
            <a:endParaRPr lang="pt-BR" sz="1200" dirty="0">
              <a:latin typeface="Calibri" charset="0"/>
              <a:ea typeface="Calibri" charset="0"/>
              <a:cs typeface="Calibri" charset="0"/>
            </a:endParaRPr>
          </a:p>
          <a:p>
            <a:endParaRPr lang="pt-BR" sz="1200" dirty="0">
              <a:latin typeface="Calibri" charset="0"/>
              <a:ea typeface="Calibri" charset="0"/>
              <a:cs typeface="Calibri" charset="0"/>
            </a:endParaRPr>
          </a:p>
        </p:txBody>
      </p:sp>
      <p:sp>
        <p:nvSpPr>
          <p:cNvPr id="5" name="Espaço Reservado para Texto 4"/>
          <p:cNvSpPr>
            <a:spLocks noGrp="1"/>
          </p:cNvSpPr>
          <p:nvPr>
            <p:ph type="body" sz="quarter" idx="4294967295"/>
          </p:nvPr>
        </p:nvSpPr>
        <p:spPr>
          <a:xfrm>
            <a:off x="0" y="882650"/>
            <a:ext cx="9856788" cy="280988"/>
          </a:xfrm>
        </p:spPr>
        <p:txBody>
          <a:bodyPr>
            <a:normAutofit fontScale="55000" lnSpcReduction="20000"/>
          </a:bodyPr>
          <a:lstStyle/>
          <a:p>
            <a:r>
              <a:rPr lang="pt-BR" dirty="0">
                <a:latin typeface="Calibri" charset="0"/>
                <a:ea typeface="Calibri" charset="0"/>
                <a:cs typeface="Calibri" charset="0"/>
              </a:rPr>
              <a:t>Condições climáticas normais e condições climáticas de El </a:t>
            </a:r>
            <a:r>
              <a:rPr lang="pt-BR" dirty="0" err="1">
                <a:latin typeface="Calibri" charset="0"/>
                <a:ea typeface="Calibri" charset="0"/>
                <a:cs typeface="Calibri" charset="0"/>
              </a:rPr>
              <a:t>Niño</a:t>
            </a:r>
            <a:endParaRPr lang="pt-BR" dirty="0">
              <a:latin typeface="Calibri" charset="0"/>
              <a:ea typeface="Calibri" charset="0"/>
              <a:cs typeface="Calibri" charset="0"/>
            </a:endParaRPr>
          </a:p>
        </p:txBody>
      </p:sp>
      <p:sp>
        <p:nvSpPr>
          <p:cNvPr id="6" name="Espaço Reservado para Texto 5"/>
          <p:cNvSpPr>
            <a:spLocks noGrp="1"/>
          </p:cNvSpPr>
          <p:nvPr>
            <p:ph type="body" sz="quarter" idx="4294967295"/>
          </p:nvPr>
        </p:nvSpPr>
        <p:spPr>
          <a:xfrm>
            <a:off x="6030913" y="4046537"/>
            <a:ext cx="6161087" cy="366713"/>
          </a:xfrm>
        </p:spPr>
        <p:txBody>
          <a:bodyPr>
            <a:normAutofit fontScale="92500" lnSpcReduction="10000"/>
          </a:bodyPr>
          <a:lstStyle/>
          <a:p>
            <a:r>
              <a:rPr lang="pt-BR" sz="1200" dirty="0">
                <a:latin typeface="Calibri" charset="0"/>
                <a:ea typeface="Calibri" charset="0"/>
                <a:cs typeface="Calibri" charset="0"/>
              </a:rPr>
              <a:t>Adaptado de: CENTRO DE PREVISÃO DE TEMPO E ESTUDOS CLIMÁTICOS (CPTEC/INPE). Disponível em: &lt;http://enos.cptec.inpe.br/&gt;. Acesso em: 14 dez. 2015.</a:t>
            </a:r>
          </a:p>
        </p:txBody>
      </p:sp>
      <p:pic>
        <p:nvPicPr>
          <p:cNvPr id="16" name="Espaço Reservado para Imagem 15"/>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0" y="3562350"/>
            <a:ext cx="4624388" cy="1893888"/>
          </a:xfrm>
          <a:ln>
            <a:noFill/>
          </a:ln>
        </p:spPr>
      </p:pic>
      <p:sp>
        <p:nvSpPr>
          <p:cNvPr id="9" name="Espaço Reservado para Texto 8"/>
          <p:cNvSpPr>
            <a:spLocks noGrp="1"/>
          </p:cNvSpPr>
          <p:nvPr>
            <p:ph type="body" sz="quarter" idx="4294967295"/>
          </p:nvPr>
        </p:nvSpPr>
        <p:spPr>
          <a:xfrm>
            <a:off x="6183313" y="4548188"/>
            <a:ext cx="6008687" cy="1395412"/>
          </a:xfrm>
        </p:spPr>
        <p:txBody>
          <a:bodyPr>
            <a:normAutofit fontScale="92500"/>
          </a:bodyPr>
          <a:lstStyle/>
          <a:p>
            <a:pPr lvl="1" algn="l"/>
            <a:r>
              <a:rPr lang="pt-BR" sz="1200" dirty="0">
                <a:latin typeface="Calibri" charset="0"/>
                <a:ea typeface="Calibri" charset="0"/>
                <a:cs typeface="Calibri" charset="0"/>
              </a:rPr>
              <a:t>As condições que indicam a presença do fenômeno El </a:t>
            </a:r>
            <a:r>
              <a:rPr lang="pt-BR" sz="1200" dirty="0" err="1">
                <a:latin typeface="Calibri" charset="0"/>
                <a:ea typeface="Calibri" charset="0"/>
                <a:cs typeface="Calibri" charset="0"/>
              </a:rPr>
              <a:t>Niño</a:t>
            </a:r>
            <a:r>
              <a:rPr lang="pt-BR" sz="1200" dirty="0">
                <a:latin typeface="Calibri" charset="0"/>
                <a:ea typeface="Calibri" charset="0"/>
                <a:cs typeface="Calibri" charset="0"/>
              </a:rPr>
              <a:t> são o enfraquecimento dos ventos alísios, que diminuem para cerca de 1 a 2 m/s, e o aumento da Temperatura da Superfície do Mar (TSM) no oceano Pacífico Equatorial Leste. Como consequência, o nível das águas se eleva em direção à América do Sul e ocorre uma diminuição da ressurgência, dificultando o afloramento das águas mais frias próximo à costa oeste da América do Sul. Isso provoca grandes mudanças na circulação dos ventos e das massas de ar, além de evaporação mais intensa, com aumento do índice de chuvas em algumas regiões do planeta e ocorrência de estiagem em outras.</a:t>
            </a:r>
          </a:p>
          <a:p>
            <a:pPr algn="l"/>
            <a:endParaRPr lang="pt-BR" sz="1200" dirty="0">
              <a:latin typeface="Calibri" charset="0"/>
              <a:ea typeface="Calibri" charset="0"/>
              <a:cs typeface="Calibri" charset="0"/>
            </a:endParaRPr>
          </a:p>
        </p:txBody>
      </p:sp>
      <p:sp>
        <p:nvSpPr>
          <p:cNvPr id="10" name="Espaço Reservado para Texto 9"/>
          <p:cNvSpPr>
            <a:spLocks noGrp="1"/>
          </p:cNvSpPr>
          <p:nvPr>
            <p:ph type="body" sz="quarter" idx="4294967295"/>
          </p:nvPr>
        </p:nvSpPr>
        <p:spPr>
          <a:xfrm rot="16200000">
            <a:off x="9718675" y="2540000"/>
            <a:ext cx="2473325" cy="288925"/>
          </a:xfrm>
        </p:spPr>
        <p:txBody>
          <a:bodyPr>
            <a:normAutofit fontScale="32500" lnSpcReduction="20000"/>
          </a:bodyPr>
          <a:lstStyle/>
          <a:p>
            <a:pPr algn="l"/>
            <a:r>
              <a:rPr lang="en-US" b="0" dirty="0" err="1">
                <a:latin typeface="Calibri" charset="0"/>
                <a:ea typeface="Calibri" charset="0"/>
                <a:cs typeface="Calibri" charset="0"/>
              </a:rPr>
              <a:t>Gráficos</a:t>
            </a:r>
            <a:r>
              <a:rPr lang="en-US" b="0" dirty="0">
                <a:latin typeface="Calibri" charset="0"/>
                <a:ea typeface="Calibri" charset="0"/>
                <a:cs typeface="Calibri" charset="0"/>
              </a:rPr>
              <a:t>: </a:t>
            </a:r>
            <a:r>
              <a:rPr lang="en-US" b="0" dirty="0" err="1">
                <a:latin typeface="Calibri" charset="0"/>
                <a:ea typeface="Calibri" charset="0"/>
                <a:cs typeface="Calibri" charset="0"/>
              </a:rPr>
              <a:t>Cassiano</a:t>
            </a:r>
            <a:r>
              <a:rPr lang="en-US" b="0" dirty="0">
                <a:latin typeface="Calibri" charset="0"/>
                <a:ea typeface="Calibri" charset="0"/>
                <a:cs typeface="Calibri" charset="0"/>
              </a:rPr>
              <a:t> </a:t>
            </a:r>
            <a:r>
              <a:rPr lang="en-US" b="0" dirty="0" err="1">
                <a:latin typeface="Calibri" charset="0"/>
                <a:ea typeface="Calibri" charset="0"/>
                <a:cs typeface="Calibri" charset="0"/>
              </a:rPr>
              <a:t>Röda</a:t>
            </a:r>
            <a:r>
              <a:rPr lang="en-US" b="0" dirty="0">
                <a:latin typeface="Calibri" charset="0"/>
                <a:ea typeface="Calibri" charset="0"/>
                <a:cs typeface="Calibri" charset="0"/>
              </a:rPr>
              <a:t>/</a:t>
            </a:r>
            <a:r>
              <a:rPr lang="en-US" b="0" dirty="0" err="1">
                <a:latin typeface="Calibri" charset="0"/>
                <a:ea typeface="Calibri" charset="0"/>
                <a:cs typeface="Calibri" charset="0"/>
              </a:rPr>
              <a:t>Arquivo</a:t>
            </a:r>
            <a:r>
              <a:rPr lang="en-US" b="0" dirty="0">
                <a:latin typeface="Calibri" charset="0"/>
                <a:ea typeface="Calibri" charset="0"/>
                <a:cs typeface="Calibri" charset="0"/>
              </a:rPr>
              <a:t> da </a:t>
            </a:r>
            <a:r>
              <a:rPr lang="en-US" b="0" dirty="0" err="1">
                <a:latin typeface="Calibri" charset="0"/>
                <a:ea typeface="Calibri" charset="0"/>
                <a:cs typeface="Calibri" charset="0"/>
              </a:rPr>
              <a:t>editora</a:t>
            </a:r>
            <a:endParaRPr lang="en-US" b="0" dirty="0">
              <a:latin typeface="Calibri" charset="0"/>
              <a:ea typeface="Calibri" charset="0"/>
              <a:cs typeface="Calibri" charset="0"/>
            </a:endParaRPr>
          </a:p>
        </p:txBody>
      </p:sp>
      <p:sp>
        <p:nvSpPr>
          <p:cNvPr id="11" name="Espaço Reservado para Texto 10"/>
          <p:cNvSpPr>
            <a:spLocks noGrp="1"/>
          </p:cNvSpPr>
          <p:nvPr>
            <p:ph type="body" sz="quarter" idx="4294967295"/>
          </p:nvPr>
        </p:nvSpPr>
        <p:spPr>
          <a:xfrm>
            <a:off x="0" y="5456238"/>
            <a:ext cx="4625975" cy="487362"/>
          </a:xfrm>
        </p:spPr>
        <p:txBody>
          <a:bodyPr>
            <a:normAutofit fontScale="92500" lnSpcReduction="20000"/>
          </a:bodyPr>
          <a:lstStyle/>
          <a:p>
            <a:r>
              <a:rPr lang="pt-BR" sz="1200" dirty="0">
                <a:latin typeface="Calibri" charset="0"/>
                <a:ea typeface="Calibri" charset="0"/>
                <a:cs typeface="Calibri" charset="0"/>
              </a:rPr>
              <a:t>Adaptado de: CENTRO DE PREVISÃO DE TEMPO E ESTUDOS CLIMÁTICOS (CPTEC/INPE). Disponível em:&lt;http://enos.cptec.inpe.br/&gt;. Acesso em: 14 dez. 2015.</a:t>
            </a:r>
          </a:p>
        </p:txBody>
      </p:sp>
      <p:pic>
        <p:nvPicPr>
          <p:cNvPr id="15" name="Espaço Reservado para Imagem 14"/>
          <p:cNvPicPr>
            <a:picLocks noGrp="1" noChangeAspect="1"/>
          </p:cNvPicPr>
          <p:nvPr>
            <p:ph type="pic" idx="4294967295"/>
          </p:nvPr>
        </p:nvPicPr>
        <p:blipFill>
          <a:blip r:embed="rId3">
            <a:extLst>
              <a:ext uri="{28A0092B-C50C-407E-A947-70E740481C1C}">
                <a14:useLocalDpi xmlns:a14="http://schemas.microsoft.com/office/drawing/2010/main" val="0"/>
              </a:ext>
            </a:extLst>
          </a:blip>
          <a:stretch>
            <a:fillRect/>
          </a:stretch>
        </p:blipFill>
        <p:spPr>
          <a:xfrm>
            <a:off x="6030913" y="1550988"/>
            <a:ext cx="6161087" cy="2474912"/>
          </a:xfrm>
          <a:ln>
            <a:noFill/>
          </a:ln>
        </p:spPr>
      </p:pic>
      <p:sp>
        <p:nvSpPr>
          <p:cNvPr id="2" name="Título 1"/>
          <p:cNvSpPr>
            <a:spLocks noGrp="1"/>
          </p:cNvSpPr>
          <p:nvPr>
            <p:ph type="ctrTitle" idx="4294967295"/>
          </p:nvPr>
        </p:nvSpPr>
        <p:spPr>
          <a:xfrm>
            <a:off x="0" y="363538"/>
            <a:ext cx="11625286" cy="358775"/>
          </a:xfrm>
        </p:spPr>
        <p:txBody>
          <a:bodyPr>
            <a:noAutofit/>
          </a:bodyPr>
          <a:lstStyle/>
          <a:p>
            <a:r>
              <a:rPr lang="pt-BR" sz="3600" b="1" dirty="0">
                <a:solidFill>
                  <a:schemeClr val="bg1"/>
                </a:solidFill>
                <a:latin typeface="Calibri" charset="0"/>
                <a:ea typeface="Calibri" charset="0"/>
                <a:cs typeface="Calibri" charset="0"/>
              </a:rPr>
              <a:t>Os fenômenos climáticos e a interferência humana</a:t>
            </a:r>
          </a:p>
        </p:txBody>
      </p:sp>
    </p:spTree>
    <p:extLst>
      <p:ext uri="{BB962C8B-B14F-4D97-AF65-F5344CB8AC3E}">
        <p14:creationId xmlns:p14="http://schemas.microsoft.com/office/powerpoint/2010/main" val="73945451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1211</Words>
  <Application>Microsoft Office PowerPoint</Application>
  <PresentationFormat>Widescreen</PresentationFormat>
  <Paragraphs>68</Paragraphs>
  <Slides>12</Slides>
  <Notes>1</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12</vt:i4>
      </vt:variant>
    </vt:vector>
  </HeadingPairs>
  <TitlesOfParts>
    <vt:vector size="19" baseType="lpstr">
      <vt:lpstr>Arial</vt:lpstr>
      <vt:lpstr>Calibri</vt:lpstr>
      <vt:lpstr>Calibri Light</vt:lpstr>
      <vt:lpstr>Helvetica</vt:lpstr>
      <vt:lpstr>Helvetica Light</vt:lpstr>
      <vt:lpstr>LucidaGrande</vt:lpstr>
      <vt:lpstr>Tema do Office</vt:lpstr>
      <vt:lpstr>Apresentação do PowerPoint</vt:lpstr>
      <vt:lpstr>Clima</vt:lpstr>
      <vt:lpstr>Clima</vt:lpstr>
      <vt:lpstr>Clima</vt:lpstr>
      <vt:lpstr>Clima</vt:lpstr>
      <vt:lpstr>Clima</vt:lpstr>
      <vt:lpstr>Clima</vt:lpstr>
      <vt:lpstr>Os fenômenos climáticos e a interferência humana</vt:lpstr>
      <vt:lpstr>Os fenômenos climáticos e a interferência humana</vt:lpstr>
      <vt:lpstr>Os fenômenos climáticos e a interferência humana</vt:lpstr>
      <vt:lpstr>Os fenômenos climáticos e a interferência humana</vt:lpstr>
      <vt:lpstr>Os fenômenos climáticos e a interferência humana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USER</dc:creator>
  <cp:lastModifiedBy>Conexar Sites</cp:lastModifiedBy>
  <cp:revision>4</cp:revision>
  <dcterms:created xsi:type="dcterms:W3CDTF">2018-02-17T19:41:06Z</dcterms:created>
  <dcterms:modified xsi:type="dcterms:W3CDTF">2018-06-02T20:40:10Z</dcterms:modified>
</cp:coreProperties>
</file>